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21" r:id="rId6"/>
  </p:sldMasterIdLst>
  <p:sldIdLst>
    <p:sldId id="256" r:id="rId7"/>
    <p:sldId id="354" r:id="rId8"/>
    <p:sldId id="359" r:id="rId9"/>
    <p:sldId id="357" r:id="rId10"/>
    <p:sldId id="358" r:id="rId11"/>
    <p:sldId id="356" r:id="rId12"/>
    <p:sldId id="360" r:id="rId13"/>
    <p:sldId id="299" r:id="rId14"/>
    <p:sldId id="361" r:id="rId1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a:srgbClr val="4589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EA147-28E9-47DD-8E99-26724C70AF32}" v="614" dt="2024-02-01T13:07:16.390"/>
    <p1510:client id="{35F47DFF-C388-7BC4-6EFE-DE607B0117AD}" v="1" dt="2024-01-31T18:45:21.00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da Costa Bruno" userId="S::karina.bruno@serpro.gov.br::ce71af8f-566a-492c-8d92-0fb89e593daf" providerId="AD" clId="Web-{35F47DFF-C388-7BC4-6EFE-DE607B0117AD}"/>
    <pc:docChg chg="delSld">
      <pc:chgData name="Karina da Costa Bruno" userId="S::karina.bruno@serpro.gov.br::ce71af8f-566a-492c-8d92-0fb89e593daf" providerId="AD" clId="Web-{35F47DFF-C388-7BC4-6EFE-DE607B0117AD}" dt="2024-01-31T18:45:21.002" v="0"/>
      <pc:docMkLst>
        <pc:docMk/>
      </pc:docMkLst>
      <pc:sldChg chg="del">
        <pc:chgData name="Karina da Costa Bruno" userId="S::karina.bruno@serpro.gov.br::ce71af8f-566a-492c-8d92-0fb89e593daf" providerId="AD" clId="Web-{35F47DFF-C388-7BC4-6EFE-DE607B0117AD}" dt="2024-01-31T18:45:21.002" v="0"/>
        <pc:sldMkLst>
          <pc:docMk/>
          <pc:sldMk cId="3726952353" sldId="355"/>
        </pc:sldMkLst>
      </pc:sldChg>
    </pc:docChg>
  </pc:docChgLst>
  <pc:docChgLst>
    <pc:chgData name="Karina da Costa Bruno" userId="S::karina.bruno@serpro.gov.br::ce71af8f-566a-492c-8d92-0fb89e593daf" providerId="AD" clId="Web-{BF9E95C0-6DDF-9BA7-0A69-B7E8A8EB5AB2}"/>
    <pc:docChg chg="modSld">
      <pc:chgData name="Karina da Costa Bruno" userId="S::karina.bruno@serpro.gov.br::ce71af8f-566a-492c-8d92-0fb89e593daf" providerId="AD" clId="Web-{BF9E95C0-6DDF-9BA7-0A69-B7E8A8EB5AB2}" dt="2024-01-25T19:32:52.702" v="83" actId="1076"/>
      <pc:docMkLst>
        <pc:docMk/>
      </pc:docMkLst>
      <pc:sldChg chg="modSp">
        <pc:chgData name="Karina da Costa Bruno" userId="S::karina.bruno@serpro.gov.br::ce71af8f-566a-492c-8d92-0fb89e593daf" providerId="AD" clId="Web-{BF9E95C0-6DDF-9BA7-0A69-B7E8A8EB5AB2}" dt="2024-01-25T19:23:16.782" v="8" actId="20577"/>
        <pc:sldMkLst>
          <pc:docMk/>
          <pc:sldMk cId="1297481718" sldId="354"/>
        </pc:sldMkLst>
        <pc:spChg chg="mod">
          <ac:chgData name="Karina da Costa Bruno" userId="S::karina.bruno@serpro.gov.br::ce71af8f-566a-492c-8d92-0fb89e593daf" providerId="AD" clId="Web-{BF9E95C0-6DDF-9BA7-0A69-B7E8A8EB5AB2}" dt="2024-01-25T19:23:10.220" v="5" actId="20577"/>
          <ac:spMkLst>
            <pc:docMk/>
            <pc:sldMk cId="1297481718" sldId="354"/>
            <ac:spMk id="13" creationId="{B93A1415-1AD1-7937-5CA6-0546FD0C4DB7}"/>
          </ac:spMkLst>
        </pc:spChg>
        <pc:spChg chg="mod">
          <ac:chgData name="Karina da Costa Bruno" userId="S::karina.bruno@serpro.gov.br::ce71af8f-566a-492c-8d92-0fb89e593daf" providerId="AD" clId="Web-{BF9E95C0-6DDF-9BA7-0A69-B7E8A8EB5AB2}" dt="2024-01-25T19:23:16.782" v="8" actId="20577"/>
          <ac:spMkLst>
            <pc:docMk/>
            <pc:sldMk cId="1297481718" sldId="354"/>
            <ac:spMk id="14" creationId="{CE19ED1C-9B8D-EF1E-E2FC-3977FCDFB185}"/>
          </ac:spMkLst>
        </pc:spChg>
        <pc:spChg chg="mod">
          <ac:chgData name="Karina da Costa Bruno" userId="S::karina.bruno@serpro.gov.br::ce71af8f-566a-492c-8d92-0fb89e593daf" providerId="AD" clId="Web-{BF9E95C0-6DDF-9BA7-0A69-B7E8A8EB5AB2}" dt="2024-01-25T19:23:06.266" v="4" actId="20577"/>
          <ac:spMkLst>
            <pc:docMk/>
            <pc:sldMk cId="1297481718" sldId="354"/>
            <ac:spMk id="165" creationId="{61CEB760-E5E1-1141-A410-BCC8C3F191E2}"/>
          </ac:spMkLst>
        </pc:spChg>
      </pc:sldChg>
      <pc:sldChg chg="delSp modSp">
        <pc:chgData name="Karina da Costa Bruno" userId="S::karina.bruno@serpro.gov.br::ce71af8f-566a-492c-8d92-0fb89e593daf" providerId="AD" clId="Web-{BF9E95C0-6DDF-9BA7-0A69-B7E8A8EB5AB2}" dt="2024-01-25T19:32:52.702" v="83" actId="1076"/>
        <pc:sldMkLst>
          <pc:docMk/>
          <pc:sldMk cId="2586098797" sldId="358"/>
        </pc:sldMkLst>
        <pc:spChg chg="topLvl">
          <ac:chgData name="Karina da Costa Bruno" userId="S::karina.bruno@serpro.gov.br::ce71af8f-566a-492c-8d92-0fb89e593daf" providerId="AD" clId="Web-{BF9E95C0-6DDF-9BA7-0A69-B7E8A8EB5AB2}" dt="2024-01-25T19:27:11.256" v="24"/>
          <ac:spMkLst>
            <pc:docMk/>
            <pc:sldMk cId="2586098797" sldId="358"/>
            <ac:spMk id="15" creationId="{AFC17F1F-1840-7CA3-A867-4323DCEF0595}"/>
          </ac:spMkLst>
        </pc:spChg>
        <pc:spChg chg="topLvl">
          <ac:chgData name="Karina da Costa Bruno" userId="S::karina.bruno@serpro.gov.br::ce71af8f-566a-492c-8d92-0fb89e593daf" providerId="AD" clId="Web-{BF9E95C0-6DDF-9BA7-0A69-B7E8A8EB5AB2}" dt="2024-01-25T19:27:11.256" v="24"/>
          <ac:spMkLst>
            <pc:docMk/>
            <pc:sldMk cId="2586098797" sldId="358"/>
            <ac:spMk id="17" creationId="{83FB44DD-D67C-F1F6-08B2-05A2AEC4498D}"/>
          </ac:spMkLst>
        </pc:spChg>
        <pc:spChg chg="mod topLvl">
          <ac:chgData name="Karina da Costa Bruno" userId="S::karina.bruno@serpro.gov.br::ce71af8f-566a-492c-8d92-0fb89e593daf" providerId="AD" clId="Web-{BF9E95C0-6DDF-9BA7-0A69-B7E8A8EB5AB2}" dt="2024-01-25T19:31:58.575" v="74" actId="14100"/>
          <ac:spMkLst>
            <pc:docMk/>
            <pc:sldMk cId="2586098797" sldId="358"/>
            <ac:spMk id="38" creationId="{0ED41329-48B5-8FAF-81E0-85F471CEE10A}"/>
          </ac:spMkLst>
        </pc:spChg>
        <pc:spChg chg="mod topLvl">
          <ac:chgData name="Karina da Costa Bruno" userId="S::karina.bruno@serpro.gov.br::ce71af8f-566a-492c-8d92-0fb89e593daf" providerId="AD" clId="Web-{BF9E95C0-6DDF-9BA7-0A69-B7E8A8EB5AB2}" dt="2024-01-25T19:32:52.702" v="83" actId="1076"/>
          <ac:spMkLst>
            <pc:docMk/>
            <pc:sldMk cId="2586098797" sldId="358"/>
            <ac:spMk id="39" creationId="{37E6EB78-F289-E306-BB6A-ADDF396658B2}"/>
          </ac:spMkLst>
        </pc:spChg>
        <pc:spChg chg="topLvl">
          <ac:chgData name="Karina da Costa Bruno" userId="S::karina.bruno@serpro.gov.br::ce71af8f-566a-492c-8d92-0fb89e593daf" providerId="AD" clId="Web-{BF9E95C0-6DDF-9BA7-0A69-B7E8A8EB5AB2}" dt="2024-01-25T19:26:59.881" v="22"/>
          <ac:spMkLst>
            <pc:docMk/>
            <pc:sldMk cId="2586098797" sldId="358"/>
            <ac:spMk id="47" creationId="{6F3D300B-E3B0-4BCF-DC2E-760D96A2810D}"/>
          </ac:spMkLst>
        </pc:spChg>
        <pc:spChg chg="mod topLvl">
          <ac:chgData name="Karina da Costa Bruno" userId="S::karina.bruno@serpro.gov.br::ce71af8f-566a-492c-8d92-0fb89e593daf" providerId="AD" clId="Web-{BF9E95C0-6DDF-9BA7-0A69-B7E8A8EB5AB2}" dt="2024-01-25T19:28:23.024" v="43" actId="1076"/>
          <ac:spMkLst>
            <pc:docMk/>
            <pc:sldMk cId="2586098797" sldId="358"/>
            <ac:spMk id="48" creationId="{9D7C79A0-6BC0-BED4-BAF4-C4036AF535F2}"/>
          </ac:spMkLst>
        </pc:spChg>
        <pc:spChg chg="mod">
          <ac:chgData name="Karina da Costa Bruno" userId="S::karina.bruno@serpro.gov.br::ce71af8f-566a-492c-8d92-0fb89e593daf" providerId="AD" clId="Web-{BF9E95C0-6DDF-9BA7-0A69-B7E8A8EB5AB2}" dt="2024-01-25T19:28:41.368" v="47" actId="20577"/>
          <ac:spMkLst>
            <pc:docMk/>
            <pc:sldMk cId="2586098797" sldId="358"/>
            <ac:spMk id="51" creationId="{93669624-4249-30A3-BC53-3A75D2BBC71E}"/>
          </ac:spMkLst>
        </pc:spChg>
        <pc:spChg chg="mod topLvl">
          <ac:chgData name="Karina da Costa Bruno" userId="S::karina.bruno@serpro.gov.br::ce71af8f-566a-492c-8d92-0fb89e593daf" providerId="AD" clId="Web-{BF9E95C0-6DDF-9BA7-0A69-B7E8A8EB5AB2}" dt="2024-01-25T19:32:17.920" v="75" actId="1076"/>
          <ac:spMkLst>
            <pc:docMk/>
            <pc:sldMk cId="2586098797" sldId="358"/>
            <ac:spMk id="58" creationId="{1043FDB0-73F7-A35E-996D-9F88C8E324BA}"/>
          </ac:spMkLst>
        </pc:spChg>
        <pc:spChg chg="mod topLvl">
          <ac:chgData name="Karina da Costa Bruno" userId="S::karina.bruno@serpro.gov.br::ce71af8f-566a-492c-8d92-0fb89e593daf" providerId="AD" clId="Web-{BF9E95C0-6DDF-9BA7-0A69-B7E8A8EB5AB2}" dt="2024-01-25T19:32:43.514" v="81" actId="1076"/>
          <ac:spMkLst>
            <pc:docMk/>
            <pc:sldMk cId="2586098797" sldId="358"/>
            <ac:spMk id="59" creationId="{5EF544BE-F263-FD30-22FC-11636A8C2BF8}"/>
          </ac:spMkLst>
        </pc:spChg>
        <pc:spChg chg="mod topLvl">
          <ac:chgData name="Karina da Costa Bruno" userId="S::karina.bruno@serpro.gov.br::ce71af8f-566a-492c-8d92-0fb89e593daf" providerId="AD" clId="Web-{BF9E95C0-6DDF-9BA7-0A69-B7E8A8EB5AB2}" dt="2024-01-25T19:32:34.295" v="79" actId="1076"/>
          <ac:spMkLst>
            <pc:docMk/>
            <pc:sldMk cId="2586098797" sldId="358"/>
            <ac:spMk id="61" creationId="{9366895E-545D-2B45-DD79-4F32DD13E1CD}"/>
          </ac:spMkLst>
        </pc:spChg>
        <pc:spChg chg="mod topLvl">
          <ac:chgData name="Karina da Costa Bruno" userId="S::karina.bruno@serpro.gov.br::ce71af8f-566a-492c-8d92-0fb89e593daf" providerId="AD" clId="Web-{BF9E95C0-6DDF-9BA7-0A69-B7E8A8EB5AB2}" dt="2024-01-25T19:32:38.951" v="80" actId="1076"/>
          <ac:spMkLst>
            <pc:docMk/>
            <pc:sldMk cId="2586098797" sldId="358"/>
            <ac:spMk id="62" creationId="{36B31196-D484-ECCC-8BAD-DACC44231E02}"/>
          </ac:spMkLst>
        </pc:spChg>
        <pc:spChg chg="mod topLvl">
          <ac:chgData name="Karina da Costa Bruno" userId="S::karina.bruno@serpro.gov.br::ce71af8f-566a-492c-8d92-0fb89e593daf" providerId="AD" clId="Web-{BF9E95C0-6DDF-9BA7-0A69-B7E8A8EB5AB2}" dt="2024-01-25T19:32:24.263" v="77" actId="1076"/>
          <ac:spMkLst>
            <pc:docMk/>
            <pc:sldMk cId="2586098797" sldId="358"/>
            <ac:spMk id="64" creationId="{50ED3531-30B4-C53D-0540-E59D2BB2DE1D}"/>
          </ac:spMkLst>
        </pc:spChg>
        <pc:spChg chg="mod topLvl">
          <ac:chgData name="Karina da Costa Bruno" userId="S::karina.bruno@serpro.gov.br::ce71af8f-566a-492c-8d92-0fb89e593daf" providerId="AD" clId="Web-{BF9E95C0-6DDF-9BA7-0A69-B7E8A8EB5AB2}" dt="2024-01-25T19:30:08.526" v="59" actId="1076"/>
          <ac:spMkLst>
            <pc:docMk/>
            <pc:sldMk cId="2586098797" sldId="358"/>
            <ac:spMk id="65" creationId="{000850F4-FBAA-C4FB-F9E1-BECC6FE6F2A4}"/>
          </ac:spMkLst>
        </pc:spChg>
        <pc:spChg chg="mod topLvl">
          <ac:chgData name="Karina da Costa Bruno" userId="S::karina.bruno@serpro.gov.br::ce71af8f-566a-492c-8d92-0fb89e593daf" providerId="AD" clId="Web-{BF9E95C0-6DDF-9BA7-0A69-B7E8A8EB5AB2}" dt="2024-01-25T19:32:29.326" v="78" actId="1076"/>
          <ac:spMkLst>
            <pc:docMk/>
            <pc:sldMk cId="2586098797" sldId="358"/>
            <ac:spMk id="67" creationId="{47E757FA-E8F6-A484-9596-F8ADA9ACCB37}"/>
          </ac:spMkLst>
        </pc:spChg>
        <pc:spChg chg="mod topLvl">
          <ac:chgData name="Karina da Costa Bruno" userId="S::karina.bruno@serpro.gov.br::ce71af8f-566a-492c-8d92-0fb89e593daf" providerId="AD" clId="Web-{BF9E95C0-6DDF-9BA7-0A69-B7E8A8EB5AB2}" dt="2024-01-25T19:32:48.514" v="82" actId="1076"/>
          <ac:spMkLst>
            <pc:docMk/>
            <pc:sldMk cId="2586098797" sldId="358"/>
            <ac:spMk id="68" creationId="{8078AC2A-2A5A-5EC0-939A-4BEDFAB52219}"/>
          </ac:spMkLst>
        </pc:spChg>
        <pc:grpChg chg="del">
          <ac:chgData name="Karina da Costa Bruno" userId="S::karina.bruno@serpro.gov.br::ce71af8f-566a-492c-8d92-0fb89e593daf" providerId="AD" clId="Web-{BF9E95C0-6DDF-9BA7-0A69-B7E8A8EB5AB2}" dt="2024-01-25T19:28:55.431" v="48"/>
          <ac:grpSpMkLst>
            <pc:docMk/>
            <pc:sldMk cId="2586098797" sldId="358"/>
            <ac:grpSpMk id="70" creationId="{3BE27E9A-F67C-2FC5-8809-47787841B40B}"/>
          </ac:grpSpMkLst>
        </pc:grpChg>
        <pc:grpChg chg="del">
          <ac:chgData name="Karina da Costa Bruno" userId="S::karina.bruno@serpro.gov.br::ce71af8f-566a-492c-8d92-0fb89e593daf" providerId="AD" clId="Web-{BF9E95C0-6DDF-9BA7-0A69-B7E8A8EB5AB2}" dt="2024-01-25T19:29:47.604" v="56"/>
          <ac:grpSpMkLst>
            <pc:docMk/>
            <pc:sldMk cId="2586098797" sldId="358"/>
            <ac:grpSpMk id="71" creationId="{5C90E283-D061-2F3D-A0E7-C2A7D1266B9E}"/>
          </ac:grpSpMkLst>
        </pc:grpChg>
        <pc:grpChg chg="del">
          <ac:chgData name="Karina da Costa Bruno" userId="S::karina.bruno@serpro.gov.br::ce71af8f-566a-492c-8d92-0fb89e593daf" providerId="AD" clId="Web-{BF9E95C0-6DDF-9BA7-0A69-B7E8A8EB5AB2}" dt="2024-01-25T19:30:18.354" v="61"/>
          <ac:grpSpMkLst>
            <pc:docMk/>
            <pc:sldMk cId="2586098797" sldId="358"/>
            <ac:grpSpMk id="72" creationId="{9D64EF91-2D5D-A7B7-AB8A-71FAEF8F2177}"/>
          </ac:grpSpMkLst>
        </pc:grpChg>
        <pc:grpChg chg="del">
          <ac:chgData name="Karina da Costa Bruno" userId="S::karina.bruno@serpro.gov.br::ce71af8f-566a-492c-8d92-0fb89e593daf" providerId="AD" clId="Web-{BF9E95C0-6DDF-9BA7-0A69-B7E8A8EB5AB2}" dt="2024-01-25T19:30:54.355" v="67"/>
          <ac:grpSpMkLst>
            <pc:docMk/>
            <pc:sldMk cId="2586098797" sldId="358"/>
            <ac:grpSpMk id="73" creationId="{9FA37079-1DFC-3868-90A7-42D3485A0D4F}"/>
          </ac:grpSpMkLst>
        </pc:grpChg>
        <pc:grpChg chg="del">
          <ac:chgData name="Karina da Costa Bruno" userId="S::karina.bruno@serpro.gov.br::ce71af8f-566a-492c-8d92-0fb89e593daf" providerId="AD" clId="Web-{BF9E95C0-6DDF-9BA7-0A69-B7E8A8EB5AB2}" dt="2024-01-25T19:30:35.995" v="64"/>
          <ac:grpSpMkLst>
            <pc:docMk/>
            <pc:sldMk cId="2586098797" sldId="358"/>
            <ac:grpSpMk id="74" creationId="{9232707D-106E-0A09-88C2-32C6C2E428A0}"/>
          </ac:grpSpMkLst>
        </pc:grpChg>
        <pc:grpChg chg="del">
          <ac:chgData name="Karina da Costa Bruno" userId="S::karina.bruno@serpro.gov.br::ce71af8f-566a-492c-8d92-0fb89e593daf" providerId="AD" clId="Web-{BF9E95C0-6DDF-9BA7-0A69-B7E8A8EB5AB2}" dt="2024-01-25T19:27:11.256" v="24"/>
          <ac:grpSpMkLst>
            <pc:docMk/>
            <pc:sldMk cId="2586098797" sldId="358"/>
            <ac:grpSpMk id="75" creationId="{39852364-455C-41EA-07A3-6D31BE1969E4}"/>
          </ac:grpSpMkLst>
        </pc:grpChg>
        <pc:grpChg chg="del">
          <ac:chgData name="Karina da Costa Bruno" userId="S::karina.bruno@serpro.gov.br::ce71af8f-566a-492c-8d92-0fb89e593daf" providerId="AD" clId="Web-{BF9E95C0-6DDF-9BA7-0A69-B7E8A8EB5AB2}" dt="2024-01-25T19:26:59.881" v="22"/>
          <ac:grpSpMkLst>
            <pc:docMk/>
            <pc:sldMk cId="2586098797" sldId="358"/>
            <ac:grpSpMk id="76" creationId="{95866816-4676-0DEA-E579-077EF35D98E5}"/>
          </ac:grpSpMkLst>
        </pc:grpChg>
        <pc:picChg chg="topLvl">
          <ac:chgData name="Karina da Costa Bruno" userId="S::karina.bruno@serpro.gov.br::ce71af8f-566a-492c-8d92-0fb89e593daf" providerId="AD" clId="Web-{BF9E95C0-6DDF-9BA7-0A69-B7E8A8EB5AB2}" dt="2024-01-25T19:28:55.431" v="48"/>
          <ac:picMkLst>
            <pc:docMk/>
            <pc:sldMk cId="2586098797" sldId="358"/>
            <ac:picMk id="40" creationId="{3EEFB93C-47B0-AE13-E66F-64F6A83A4DEF}"/>
          </ac:picMkLst>
        </pc:picChg>
        <pc:picChg chg="topLvl">
          <ac:chgData name="Karina da Costa Bruno" userId="S::karina.bruno@serpro.gov.br::ce71af8f-566a-492c-8d92-0fb89e593daf" providerId="AD" clId="Web-{BF9E95C0-6DDF-9BA7-0A69-B7E8A8EB5AB2}" dt="2024-01-25T19:30:18.354" v="61"/>
          <ac:picMkLst>
            <pc:docMk/>
            <pc:sldMk cId="2586098797" sldId="358"/>
            <ac:picMk id="60" creationId="{5E7E14B2-1855-56E3-56CF-029951F66183}"/>
          </ac:picMkLst>
        </pc:picChg>
        <pc:picChg chg="topLvl">
          <ac:chgData name="Karina da Costa Bruno" userId="S::karina.bruno@serpro.gov.br::ce71af8f-566a-492c-8d92-0fb89e593daf" providerId="AD" clId="Web-{BF9E95C0-6DDF-9BA7-0A69-B7E8A8EB5AB2}" dt="2024-01-25T19:30:35.995" v="64"/>
          <ac:picMkLst>
            <pc:docMk/>
            <pc:sldMk cId="2586098797" sldId="358"/>
            <ac:picMk id="63" creationId="{5CC0FEC7-4CE4-F2AF-2762-BAAF54379BD1}"/>
          </ac:picMkLst>
        </pc:picChg>
        <pc:picChg chg="mod topLvl">
          <ac:chgData name="Karina da Costa Bruno" userId="S::karina.bruno@serpro.gov.br::ce71af8f-566a-492c-8d92-0fb89e593daf" providerId="AD" clId="Web-{BF9E95C0-6DDF-9BA7-0A69-B7E8A8EB5AB2}" dt="2024-01-25T19:30:12.901" v="60" actId="1076"/>
          <ac:picMkLst>
            <pc:docMk/>
            <pc:sldMk cId="2586098797" sldId="358"/>
            <ac:picMk id="66" creationId="{FE2FD65C-248E-CC6B-0D94-CE07FD905C7A}"/>
          </ac:picMkLst>
        </pc:picChg>
        <pc:picChg chg="topLvl">
          <ac:chgData name="Karina da Costa Bruno" userId="S::karina.bruno@serpro.gov.br::ce71af8f-566a-492c-8d92-0fb89e593daf" providerId="AD" clId="Web-{BF9E95C0-6DDF-9BA7-0A69-B7E8A8EB5AB2}" dt="2024-01-25T19:30:54.355" v="67"/>
          <ac:picMkLst>
            <pc:docMk/>
            <pc:sldMk cId="2586098797" sldId="358"/>
            <ac:picMk id="69" creationId="{729293ED-F2AD-D0E1-3B33-0746CDD24157}"/>
          </ac:picMkLst>
        </pc:picChg>
        <pc:picChg chg="mod topLvl">
          <ac:chgData name="Karina da Costa Bruno" userId="S::karina.bruno@serpro.gov.br::ce71af8f-566a-492c-8d92-0fb89e593daf" providerId="AD" clId="Web-{BF9E95C0-6DDF-9BA7-0A69-B7E8A8EB5AB2}" dt="2024-01-25T19:28:16.695" v="42" actId="1076"/>
          <ac:picMkLst>
            <pc:docMk/>
            <pc:sldMk cId="2586098797" sldId="358"/>
            <ac:picMk id="3086" creationId="{28152CE1-2CE8-8CC6-CD0E-8F04084011C3}"/>
          </ac:picMkLst>
        </pc:picChg>
        <pc:picChg chg="mod topLvl">
          <ac:chgData name="Karina da Costa Bruno" userId="S::karina.bruno@serpro.gov.br::ce71af8f-566a-492c-8d92-0fb89e593daf" providerId="AD" clId="Web-{BF9E95C0-6DDF-9BA7-0A69-B7E8A8EB5AB2}" dt="2024-01-25T19:28:13.695" v="41" actId="1076"/>
          <ac:picMkLst>
            <pc:docMk/>
            <pc:sldMk cId="2586098797" sldId="358"/>
            <ac:picMk id="3090" creationId="{9F5C6FC1-70FE-2C01-526D-A1C6D452C02B}"/>
          </ac:picMkLst>
        </pc:picChg>
      </pc:sldChg>
      <pc:sldChg chg="modSp">
        <pc:chgData name="Karina da Costa Bruno" userId="S::karina.bruno@serpro.gov.br::ce71af8f-566a-492c-8d92-0fb89e593daf" providerId="AD" clId="Web-{BF9E95C0-6DDF-9BA7-0A69-B7E8A8EB5AB2}" dt="2024-01-25T19:23:53.643" v="20" actId="1076"/>
        <pc:sldMkLst>
          <pc:docMk/>
          <pc:sldMk cId="26114809" sldId="359"/>
        </pc:sldMkLst>
        <pc:graphicFrameChg chg="mod modGraphic">
          <ac:chgData name="Karina da Costa Bruno" userId="S::karina.bruno@serpro.gov.br::ce71af8f-566a-492c-8d92-0fb89e593daf" providerId="AD" clId="Web-{BF9E95C0-6DDF-9BA7-0A69-B7E8A8EB5AB2}" dt="2024-01-25T19:23:53.643" v="20" actId="1076"/>
          <ac:graphicFrameMkLst>
            <pc:docMk/>
            <pc:sldMk cId="26114809" sldId="359"/>
            <ac:graphicFrameMk id="3" creationId="{058C4248-9CB4-9C2B-6F2B-5C95CBB5383C}"/>
          </ac:graphicFrameMkLst>
        </pc:graphicFrameChg>
      </pc:sldChg>
    </pc:docChg>
  </pc:docChgLst>
  <pc:docChgLst>
    <pc:chgData name="Karina da Costa Bruno" userId="ce71af8f-566a-492c-8d92-0fb89e593daf" providerId="ADAL" clId="{28BEA147-28E9-47DD-8E99-26724C70AF32}"/>
    <pc:docChg chg="undo custSel addSld modSld">
      <pc:chgData name="Karina da Costa Bruno" userId="ce71af8f-566a-492c-8d92-0fb89e593daf" providerId="ADAL" clId="{28BEA147-28E9-47DD-8E99-26724C70AF32}" dt="2024-02-01T13:08:51.259" v="2916" actId="20577"/>
      <pc:docMkLst>
        <pc:docMk/>
      </pc:docMkLst>
      <pc:sldChg chg="addSp delSp modSp mod delAnim modAnim">
        <pc:chgData name="Karina da Costa Bruno" userId="ce71af8f-566a-492c-8d92-0fb89e593daf" providerId="ADAL" clId="{28BEA147-28E9-47DD-8E99-26724C70AF32}" dt="2024-02-01T12:50:18.416" v="2873" actId="1076"/>
        <pc:sldMkLst>
          <pc:docMk/>
          <pc:sldMk cId="3202447735" sldId="299"/>
        </pc:sldMkLst>
        <pc:spChg chg="add mod">
          <ac:chgData name="Karina da Costa Bruno" userId="ce71af8f-566a-492c-8d92-0fb89e593daf" providerId="ADAL" clId="{28BEA147-28E9-47DD-8E99-26724C70AF32}" dt="2024-01-22T12:48:59.729" v="827" actId="1076"/>
          <ac:spMkLst>
            <pc:docMk/>
            <pc:sldMk cId="3202447735" sldId="299"/>
            <ac:spMk id="2" creationId="{9F69996E-20A9-1A32-D818-9E392B06186C}"/>
          </ac:spMkLst>
        </pc:spChg>
        <pc:spChg chg="mod">
          <ac:chgData name="Karina da Costa Bruno" userId="ce71af8f-566a-492c-8d92-0fb89e593daf" providerId="ADAL" clId="{28BEA147-28E9-47DD-8E99-26724C70AF32}" dt="2024-01-30T13:49:51.165" v="1723" actId="1076"/>
          <ac:spMkLst>
            <pc:docMk/>
            <pc:sldMk cId="3202447735" sldId="299"/>
            <ac:spMk id="4" creationId="{E0AE1AF3-DBA6-458D-800A-42D7A8331AB5}"/>
          </ac:spMkLst>
        </pc:spChg>
        <pc:spChg chg="mod">
          <ac:chgData name="Karina da Costa Bruno" userId="ce71af8f-566a-492c-8d92-0fb89e593daf" providerId="ADAL" clId="{28BEA147-28E9-47DD-8E99-26724C70AF32}" dt="2024-01-30T13:49:51.165" v="1723" actId="1076"/>
          <ac:spMkLst>
            <pc:docMk/>
            <pc:sldMk cId="3202447735" sldId="299"/>
            <ac:spMk id="5" creationId="{FC53EE08-9979-0FC3-2F7E-C12913FFB217}"/>
          </ac:spMkLst>
        </pc:spChg>
        <pc:spChg chg="mod">
          <ac:chgData name="Karina da Costa Bruno" userId="ce71af8f-566a-492c-8d92-0fb89e593daf" providerId="ADAL" clId="{28BEA147-28E9-47DD-8E99-26724C70AF32}" dt="2024-01-30T13:49:59.506" v="1724" actId="1076"/>
          <ac:spMkLst>
            <pc:docMk/>
            <pc:sldMk cId="3202447735" sldId="299"/>
            <ac:spMk id="6" creationId="{8A6E3EC0-CFAE-AE17-15E8-A7778EBABC90}"/>
          </ac:spMkLst>
        </pc:spChg>
        <pc:spChg chg="add del mod">
          <ac:chgData name="Karina da Costa Bruno" userId="ce71af8f-566a-492c-8d92-0fb89e593daf" providerId="ADAL" clId="{28BEA147-28E9-47DD-8E99-26724C70AF32}" dt="2024-01-22T14:39:07.916" v="1682" actId="478"/>
          <ac:spMkLst>
            <pc:docMk/>
            <pc:sldMk cId="3202447735" sldId="299"/>
            <ac:spMk id="10" creationId="{60021C2A-7294-66EE-7DC3-BF9DA229F6CB}"/>
          </ac:spMkLst>
        </pc:spChg>
        <pc:spChg chg="del mod">
          <ac:chgData name="Karina da Costa Bruno" userId="ce71af8f-566a-492c-8d92-0fb89e593daf" providerId="ADAL" clId="{28BEA147-28E9-47DD-8E99-26724C70AF32}" dt="2024-01-22T14:38:48.104" v="1680" actId="478"/>
          <ac:spMkLst>
            <pc:docMk/>
            <pc:sldMk cId="3202447735" sldId="299"/>
            <ac:spMk id="56" creationId="{00000000-0000-0000-0000-000000000000}"/>
          </ac:spMkLst>
        </pc:spChg>
        <pc:spChg chg="del mod">
          <ac:chgData name="Karina da Costa Bruno" userId="ce71af8f-566a-492c-8d92-0fb89e593daf" providerId="ADAL" clId="{28BEA147-28E9-47DD-8E99-26724C70AF32}" dt="2024-01-22T14:38:45.039" v="1679" actId="478"/>
          <ac:spMkLst>
            <pc:docMk/>
            <pc:sldMk cId="3202447735" sldId="299"/>
            <ac:spMk id="87" creationId="{2F9DA9D4-C7D8-8B91-AB4D-56F42BCCC6FA}"/>
          </ac:spMkLst>
        </pc:spChg>
        <pc:spChg chg="mod">
          <ac:chgData name="Karina da Costa Bruno" userId="ce71af8f-566a-492c-8d92-0fb89e593daf" providerId="ADAL" clId="{28BEA147-28E9-47DD-8E99-26724C70AF32}" dt="2024-01-22T12:24:06.935" v="44" actId="6549"/>
          <ac:spMkLst>
            <pc:docMk/>
            <pc:sldMk cId="3202447735" sldId="299"/>
            <ac:spMk id="89" creationId="{362DDE45-2B1F-5077-DE46-12C6B01DC532}"/>
          </ac:spMkLst>
        </pc:spChg>
        <pc:spChg chg="del mod">
          <ac:chgData name="Karina da Costa Bruno" userId="ce71af8f-566a-492c-8d92-0fb89e593daf" providerId="ADAL" clId="{28BEA147-28E9-47DD-8E99-26724C70AF32}" dt="2024-01-22T12:44:29.976" v="717" actId="478"/>
          <ac:spMkLst>
            <pc:docMk/>
            <pc:sldMk cId="3202447735" sldId="299"/>
            <ac:spMk id="114" creationId="{59453B7C-A614-E498-34A5-9EAF17015AC0}"/>
          </ac:spMkLst>
        </pc:spChg>
        <pc:spChg chg="del mod">
          <ac:chgData name="Karina da Costa Bruno" userId="ce71af8f-566a-492c-8d92-0fb89e593daf" providerId="ADAL" clId="{28BEA147-28E9-47DD-8E99-26724C70AF32}" dt="2024-01-22T14:38:55.142" v="1681" actId="478"/>
          <ac:spMkLst>
            <pc:docMk/>
            <pc:sldMk cId="3202447735" sldId="299"/>
            <ac:spMk id="115" creationId="{8BF94E25-59D5-B9B6-56CD-E93169BE7D38}"/>
          </ac:spMkLst>
        </pc:spChg>
        <pc:spChg chg="del mod">
          <ac:chgData name="Karina da Costa Bruno" userId="ce71af8f-566a-492c-8d92-0fb89e593daf" providerId="ADAL" clId="{28BEA147-28E9-47DD-8E99-26724C70AF32}" dt="2024-01-22T14:38:45.039" v="1679" actId="478"/>
          <ac:spMkLst>
            <pc:docMk/>
            <pc:sldMk cId="3202447735" sldId="299"/>
            <ac:spMk id="116" creationId="{F5B99770-1392-F0D5-9907-E54E20181BFD}"/>
          </ac:spMkLst>
        </pc:spChg>
        <pc:spChg chg="del mod">
          <ac:chgData name="Karina da Costa Bruno" userId="ce71af8f-566a-492c-8d92-0fb89e593daf" providerId="ADAL" clId="{28BEA147-28E9-47DD-8E99-26724C70AF32}" dt="2024-01-22T14:38:45.039" v="1679" actId="478"/>
          <ac:spMkLst>
            <pc:docMk/>
            <pc:sldMk cId="3202447735" sldId="299"/>
            <ac:spMk id="117" creationId="{67E2A489-4A48-1191-2800-3C49502D1067}"/>
          </ac:spMkLst>
        </pc:spChg>
        <pc:spChg chg="del mod">
          <ac:chgData name="Karina da Costa Bruno" userId="ce71af8f-566a-492c-8d92-0fb89e593daf" providerId="ADAL" clId="{28BEA147-28E9-47DD-8E99-26724C70AF32}" dt="2024-01-22T14:38:45.039" v="1679" actId="478"/>
          <ac:spMkLst>
            <pc:docMk/>
            <pc:sldMk cId="3202447735" sldId="299"/>
            <ac:spMk id="118" creationId="{358BCB4D-5407-B828-89B3-222FF5F3C336}"/>
          </ac:spMkLst>
        </pc:spChg>
        <pc:spChg chg="del mod">
          <ac:chgData name="Karina da Costa Bruno" userId="ce71af8f-566a-492c-8d92-0fb89e593daf" providerId="ADAL" clId="{28BEA147-28E9-47DD-8E99-26724C70AF32}" dt="2024-01-22T14:38:45.039" v="1679" actId="478"/>
          <ac:spMkLst>
            <pc:docMk/>
            <pc:sldMk cId="3202447735" sldId="299"/>
            <ac:spMk id="119" creationId="{3BE1A611-E096-4D0C-68D8-CB9DBE68824B}"/>
          </ac:spMkLst>
        </pc:spChg>
        <pc:spChg chg="del mod">
          <ac:chgData name="Karina da Costa Bruno" userId="ce71af8f-566a-492c-8d92-0fb89e593daf" providerId="ADAL" clId="{28BEA147-28E9-47DD-8E99-26724C70AF32}" dt="2024-01-22T14:38:45.039" v="1679" actId="478"/>
          <ac:spMkLst>
            <pc:docMk/>
            <pc:sldMk cId="3202447735" sldId="299"/>
            <ac:spMk id="120" creationId="{9B303F1B-03DB-A3C1-4966-3D9F08D07B7D}"/>
          </ac:spMkLst>
        </pc:spChg>
        <pc:spChg chg="del mod">
          <ac:chgData name="Karina da Costa Bruno" userId="ce71af8f-566a-492c-8d92-0fb89e593daf" providerId="ADAL" clId="{28BEA147-28E9-47DD-8E99-26724C70AF32}" dt="2024-01-22T14:38:45.039" v="1679" actId="478"/>
          <ac:spMkLst>
            <pc:docMk/>
            <pc:sldMk cId="3202447735" sldId="299"/>
            <ac:spMk id="121" creationId="{53F1B821-0BCC-DF1B-D0D2-D07BCB844C69}"/>
          </ac:spMkLst>
        </pc:spChg>
        <pc:grpChg chg="del">
          <ac:chgData name="Karina da Costa Bruno" userId="ce71af8f-566a-492c-8d92-0fb89e593daf" providerId="ADAL" clId="{28BEA147-28E9-47DD-8E99-26724C70AF32}" dt="2024-01-22T12:24:11.001" v="45" actId="478"/>
          <ac:grpSpMkLst>
            <pc:docMk/>
            <pc:sldMk cId="3202447735" sldId="299"/>
            <ac:grpSpMk id="171" creationId="{9F1D34EB-8978-2019-397A-0DC69699A373}"/>
          </ac:grpSpMkLst>
        </pc:grpChg>
        <pc:grpChg chg="del">
          <ac:chgData name="Karina da Costa Bruno" userId="ce71af8f-566a-492c-8d92-0fb89e593daf" providerId="ADAL" clId="{28BEA147-28E9-47DD-8E99-26724C70AF32}" dt="2024-01-22T12:24:11.722" v="46" actId="478"/>
          <ac:grpSpMkLst>
            <pc:docMk/>
            <pc:sldMk cId="3202447735" sldId="299"/>
            <ac:grpSpMk id="172" creationId="{6CFCD538-82BB-E3A5-B22A-B486EFE3F6DA}"/>
          </ac:grpSpMkLst>
        </pc:grpChg>
        <pc:grpChg chg="del">
          <ac:chgData name="Karina da Costa Bruno" userId="ce71af8f-566a-492c-8d92-0fb89e593daf" providerId="ADAL" clId="{28BEA147-28E9-47DD-8E99-26724C70AF32}" dt="2024-01-22T12:24:12.575" v="47" actId="478"/>
          <ac:grpSpMkLst>
            <pc:docMk/>
            <pc:sldMk cId="3202447735" sldId="299"/>
            <ac:grpSpMk id="173" creationId="{28FDA7F0-BEE1-66C9-7C58-65BD3B59DA4E}"/>
          </ac:grpSpMkLst>
        </pc:grpChg>
        <pc:grpChg chg="del">
          <ac:chgData name="Karina da Costa Bruno" userId="ce71af8f-566a-492c-8d92-0fb89e593daf" providerId="ADAL" clId="{28BEA147-28E9-47DD-8E99-26724C70AF32}" dt="2024-01-22T12:24:13.928" v="48" actId="478"/>
          <ac:grpSpMkLst>
            <pc:docMk/>
            <pc:sldMk cId="3202447735" sldId="299"/>
            <ac:grpSpMk id="174" creationId="{5DE21EF9-344E-CC4B-88EF-5B53542D6251}"/>
          </ac:grpSpMkLst>
        </pc:grpChg>
        <pc:grpChg chg="del">
          <ac:chgData name="Karina da Costa Bruno" userId="ce71af8f-566a-492c-8d92-0fb89e593daf" providerId="ADAL" clId="{28BEA147-28E9-47DD-8E99-26724C70AF32}" dt="2024-01-22T12:24:14.752" v="49" actId="478"/>
          <ac:grpSpMkLst>
            <pc:docMk/>
            <pc:sldMk cId="3202447735" sldId="299"/>
            <ac:grpSpMk id="175" creationId="{EB40B36F-01B3-026D-3C9A-087F0E941EF8}"/>
          </ac:grpSpMkLst>
        </pc:grpChg>
        <pc:grpChg chg="del">
          <ac:chgData name="Karina da Costa Bruno" userId="ce71af8f-566a-492c-8d92-0fb89e593daf" providerId="ADAL" clId="{28BEA147-28E9-47DD-8E99-26724C70AF32}" dt="2024-01-22T12:47:42.436" v="816" actId="478"/>
          <ac:grpSpMkLst>
            <pc:docMk/>
            <pc:sldMk cId="3202447735" sldId="299"/>
            <ac:grpSpMk id="198" creationId="{546CA02C-578D-AD97-0E1B-C1C0FAD21431}"/>
          </ac:grpSpMkLst>
        </pc:grpChg>
        <pc:grpChg chg="del">
          <ac:chgData name="Karina da Costa Bruno" userId="ce71af8f-566a-492c-8d92-0fb89e593daf" providerId="ADAL" clId="{28BEA147-28E9-47DD-8E99-26724C70AF32}" dt="2024-01-22T12:47:42.436" v="816" actId="478"/>
          <ac:grpSpMkLst>
            <pc:docMk/>
            <pc:sldMk cId="3202447735" sldId="299"/>
            <ac:grpSpMk id="199" creationId="{8FABE1F6-ABCD-6EC5-7BFE-BDEB0EF9016A}"/>
          </ac:grpSpMkLst>
        </pc:grpChg>
        <pc:grpChg chg="del">
          <ac:chgData name="Karina da Costa Bruno" userId="ce71af8f-566a-492c-8d92-0fb89e593daf" providerId="ADAL" clId="{28BEA147-28E9-47DD-8E99-26724C70AF32}" dt="2024-01-22T12:47:42.436" v="816" actId="478"/>
          <ac:grpSpMkLst>
            <pc:docMk/>
            <pc:sldMk cId="3202447735" sldId="299"/>
            <ac:grpSpMk id="208" creationId="{AB9F39F5-9884-82C0-5FF9-CB06E23157C5}"/>
          </ac:grpSpMkLst>
        </pc:grpChg>
        <pc:grpChg chg="del">
          <ac:chgData name="Karina da Costa Bruno" userId="ce71af8f-566a-492c-8d92-0fb89e593daf" providerId="ADAL" clId="{28BEA147-28E9-47DD-8E99-26724C70AF32}" dt="2024-01-22T12:47:42.436" v="816" actId="478"/>
          <ac:grpSpMkLst>
            <pc:docMk/>
            <pc:sldMk cId="3202447735" sldId="299"/>
            <ac:grpSpMk id="217" creationId="{1EE378C9-4E3F-79E5-1041-7F054041D36E}"/>
          </ac:grpSpMkLst>
        </pc:grpChg>
        <pc:grpChg chg="del">
          <ac:chgData name="Karina da Costa Bruno" userId="ce71af8f-566a-492c-8d92-0fb89e593daf" providerId="ADAL" clId="{28BEA147-28E9-47DD-8E99-26724C70AF32}" dt="2024-01-22T12:47:42.436" v="816" actId="478"/>
          <ac:grpSpMkLst>
            <pc:docMk/>
            <pc:sldMk cId="3202447735" sldId="299"/>
            <ac:grpSpMk id="226" creationId="{59382E11-0102-8AFC-C35E-EDFF74737C47}"/>
          </ac:grpSpMkLst>
        </pc:grpChg>
        <pc:graphicFrameChg chg="mod">
          <ac:chgData name="Karina da Costa Bruno" userId="ce71af8f-566a-492c-8d92-0fb89e593daf" providerId="ADAL" clId="{28BEA147-28E9-47DD-8E99-26724C70AF32}" dt="2024-01-30T13:49:13.010" v="1716" actId="1076"/>
          <ac:graphicFrameMkLst>
            <pc:docMk/>
            <pc:sldMk cId="3202447735" sldId="299"/>
            <ac:graphicFrameMk id="2" creationId="{0FCFA0E0-2C14-2041-0E8D-080CDE4CBC74}"/>
          </ac:graphicFrameMkLst>
        </pc:graphicFrameChg>
        <pc:graphicFrameChg chg="add mod modGraphic">
          <ac:chgData name="Karina da Costa Bruno" userId="ce71af8f-566a-492c-8d92-0fb89e593daf" providerId="ADAL" clId="{28BEA147-28E9-47DD-8E99-26724C70AF32}" dt="2024-01-22T12:51:21.676" v="872" actId="1038"/>
          <ac:graphicFrameMkLst>
            <pc:docMk/>
            <pc:sldMk cId="3202447735" sldId="299"/>
            <ac:graphicFrameMk id="3" creationId="{058C4248-9CB4-9C2B-6F2B-5C95CBB5383C}"/>
          </ac:graphicFrameMkLst>
        </pc:graphicFrameChg>
        <pc:graphicFrameChg chg="add del mod">
          <ac:chgData name="Karina da Costa Bruno" userId="ce71af8f-566a-492c-8d92-0fb89e593daf" providerId="ADAL" clId="{28BEA147-28E9-47DD-8E99-26724C70AF32}" dt="2024-01-22T12:34:05.346" v="340" actId="478"/>
          <ac:graphicFrameMkLst>
            <pc:docMk/>
            <pc:sldMk cId="3202447735" sldId="299"/>
            <ac:graphicFrameMk id="6" creationId="{BD5FF4AF-4216-1F36-11E1-C5A6A6F1EE40}"/>
          </ac:graphicFrameMkLst>
        </pc:graphicFrameChg>
        <pc:graphicFrameChg chg="add mod modGraphic">
          <ac:chgData name="Karina da Costa Bruno" userId="ce71af8f-566a-492c-8d92-0fb89e593daf" providerId="ADAL" clId="{28BEA147-28E9-47DD-8E99-26724C70AF32}" dt="2024-01-31T18:53:11.145" v="2779" actId="207"/>
          <ac:graphicFrameMkLst>
            <pc:docMk/>
            <pc:sldMk cId="3202447735" sldId="299"/>
            <ac:graphicFrameMk id="7" creationId="{459088ED-A1C4-BF48-AE7A-1B99B8130D3A}"/>
          </ac:graphicFrameMkLst>
        </pc:graphicFrameChg>
        <pc:graphicFrameChg chg="add del mod modGraphic">
          <ac:chgData name="Karina da Costa Bruno" userId="ce71af8f-566a-492c-8d92-0fb89e593daf" providerId="ADAL" clId="{28BEA147-28E9-47DD-8E99-26724C70AF32}" dt="2024-01-30T13:49:16.327" v="1717" actId="1076"/>
          <ac:graphicFrameMkLst>
            <pc:docMk/>
            <pc:sldMk cId="3202447735" sldId="299"/>
            <ac:graphicFrameMk id="8" creationId="{5F98233A-8126-B2E9-FAB5-42D2B2740079}"/>
          </ac:graphicFrameMkLst>
        </pc:graphicFrameChg>
        <pc:graphicFrameChg chg="mod modGraphic">
          <ac:chgData name="Karina da Costa Bruno" userId="ce71af8f-566a-492c-8d92-0fb89e593daf" providerId="ADAL" clId="{28BEA147-28E9-47DD-8E99-26724C70AF32}" dt="2024-01-31T18:53:14.696" v="2780" actId="207"/>
          <ac:graphicFrameMkLst>
            <pc:docMk/>
            <pc:sldMk cId="3202447735" sldId="299"/>
            <ac:graphicFrameMk id="9" creationId="{52AC7339-95BE-CFAE-03DE-5274510E5522}"/>
          </ac:graphicFrameMkLst>
        </pc:graphicFrameChg>
        <pc:picChg chg="add mod">
          <ac:chgData name="Karina da Costa Bruno" userId="ce71af8f-566a-492c-8d92-0fb89e593daf" providerId="ADAL" clId="{28BEA147-28E9-47DD-8E99-26724C70AF32}" dt="2024-02-01T12:49:54.170" v="2869" actId="1076"/>
          <ac:picMkLst>
            <pc:docMk/>
            <pc:sldMk cId="3202447735" sldId="299"/>
            <ac:picMk id="10" creationId="{B99C8521-AE9C-FE44-359B-43FD1495769F}"/>
          </ac:picMkLst>
        </pc:picChg>
        <pc:picChg chg="add mod">
          <ac:chgData name="Karina da Costa Bruno" userId="ce71af8f-566a-492c-8d92-0fb89e593daf" providerId="ADAL" clId="{28BEA147-28E9-47DD-8E99-26724C70AF32}" dt="2024-02-01T12:50:02.934" v="2871" actId="1076"/>
          <ac:picMkLst>
            <pc:docMk/>
            <pc:sldMk cId="3202447735" sldId="299"/>
            <ac:picMk id="11" creationId="{3F07C082-B0CC-EB4A-2AF4-047EAEBCE398}"/>
          </ac:picMkLst>
        </pc:picChg>
        <pc:picChg chg="add mod">
          <ac:chgData name="Karina da Costa Bruno" userId="ce71af8f-566a-492c-8d92-0fb89e593daf" providerId="ADAL" clId="{28BEA147-28E9-47DD-8E99-26724C70AF32}" dt="2024-02-01T12:50:18.416" v="2873" actId="1076"/>
          <ac:picMkLst>
            <pc:docMk/>
            <pc:sldMk cId="3202447735" sldId="299"/>
            <ac:picMk id="12" creationId="{59E95A54-06E3-16E8-4B57-35F818B20721}"/>
          </ac:picMkLst>
        </pc:picChg>
        <pc:picChg chg="add mod">
          <ac:chgData name="Karina da Costa Bruno" userId="ce71af8f-566a-492c-8d92-0fb89e593daf" providerId="ADAL" clId="{28BEA147-28E9-47DD-8E99-26724C70AF32}" dt="2024-01-22T12:51:31.229" v="874" actId="1076"/>
          <ac:picMkLst>
            <pc:docMk/>
            <pc:sldMk cId="3202447735" sldId="299"/>
            <ac:picMk id="2050" creationId="{B2192DF7-0FC3-D402-1E1E-46094E0884D9}"/>
          </ac:picMkLst>
        </pc:picChg>
        <pc:picChg chg="add mod">
          <ac:chgData name="Karina da Costa Bruno" userId="ce71af8f-566a-492c-8d92-0fb89e593daf" providerId="ADAL" clId="{28BEA147-28E9-47DD-8E99-26724C70AF32}" dt="2024-01-22T12:51:27.914" v="873" actId="1076"/>
          <ac:picMkLst>
            <pc:docMk/>
            <pc:sldMk cId="3202447735" sldId="299"/>
            <ac:picMk id="2052" creationId="{B1167FF1-549C-654E-A8B7-14E93D62EC01}"/>
          </ac:picMkLst>
        </pc:picChg>
        <pc:picChg chg="mod">
          <ac:chgData name="Karina da Costa Bruno" userId="ce71af8f-566a-492c-8d92-0fb89e593daf" providerId="ADAL" clId="{28BEA147-28E9-47DD-8E99-26724C70AF32}" dt="2024-01-30T13:49:51.165" v="1723" actId="1076"/>
          <ac:picMkLst>
            <pc:docMk/>
            <pc:sldMk cId="3202447735" sldId="299"/>
            <ac:picMk id="4098" creationId="{50986690-E149-CC35-11EB-136B715FBD79}"/>
          </ac:picMkLst>
        </pc:picChg>
        <pc:picChg chg="mod">
          <ac:chgData name="Karina da Costa Bruno" userId="ce71af8f-566a-492c-8d92-0fb89e593daf" providerId="ADAL" clId="{28BEA147-28E9-47DD-8E99-26724C70AF32}" dt="2024-01-30T13:49:51.165" v="1723" actId="1076"/>
          <ac:picMkLst>
            <pc:docMk/>
            <pc:sldMk cId="3202447735" sldId="299"/>
            <ac:picMk id="4100" creationId="{5A970F86-DB50-A760-7E7B-DB3D98C21171}"/>
          </ac:picMkLst>
        </pc:picChg>
        <pc:picChg chg="mod">
          <ac:chgData name="Karina da Costa Bruno" userId="ce71af8f-566a-492c-8d92-0fb89e593daf" providerId="ADAL" clId="{28BEA147-28E9-47DD-8E99-26724C70AF32}" dt="2024-01-30T13:49:59.506" v="1724" actId="1076"/>
          <ac:picMkLst>
            <pc:docMk/>
            <pc:sldMk cId="3202447735" sldId="299"/>
            <ac:picMk id="4102" creationId="{77806C03-3C06-E258-4ED5-7D939CE2EE4E}"/>
          </ac:picMkLst>
        </pc:picChg>
        <pc:picChg chg="mod">
          <ac:chgData name="Karina da Costa Bruno" userId="ce71af8f-566a-492c-8d92-0fb89e593daf" providerId="ADAL" clId="{28BEA147-28E9-47DD-8E99-26724C70AF32}" dt="2024-01-30T13:49:59.506" v="1724" actId="1076"/>
          <ac:picMkLst>
            <pc:docMk/>
            <pc:sldMk cId="3202447735" sldId="299"/>
            <ac:picMk id="4104" creationId="{B6F2D44B-18C4-C7B7-CFFE-D09C717887D0}"/>
          </ac:picMkLst>
        </pc:picChg>
      </pc:sldChg>
      <pc:sldChg chg="addSp modSp mod">
        <pc:chgData name="Karina da Costa Bruno" userId="ce71af8f-566a-492c-8d92-0fb89e593daf" providerId="ADAL" clId="{28BEA147-28E9-47DD-8E99-26724C70AF32}" dt="2024-02-01T12:41:06.818" v="2828" actId="20577"/>
        <pc:sldMkLst>
          <pc:docMk/>
          <pc:sldMk cId="1297481718" sldId="354"/>
        </pc:sldMkLst>
        <pc:spChg chg="add mod">
          <ac:chgData name="Karina da Costa Bruno" userId="ce71af8f-566a-492c-8d92-0fb89e593daf" providerId="ADAL" clId="{28BEA147-28E9-47DD-8E99-26724C70AF32}" dt="2024-02-01T12:41:04.194" v="2827" actId="20577"/>
          <ac:spMkLst>
            <pc:docMk/>
            <pc:sldMk cId="1297481718" sldId="354"/>
            <ac:spMk id="2" creationId="{5FD41093-8D80-4C87-939A-97705F8D620D}"/>
          </ac:spMkLst>
        </pc:spChg>
        <pc:spChg chg="add mod">
          <ac:chgData name="Karina da Costa Bruno" userId="ce71af8f-566a-492c-8d92-0fb89e593daf" providerId="ADAL" clId="{28BEA147-28E9-47DD-8E99-26724C70AF32}" dt="2024-02-01T12:41:06.818" v="2828" actId="20577"/>
          <ac:spMkLst>
            <pc:docMk/>
            <pc:sldMk cId="1297481718" sldId="354"/>
            <ac:spMk id="6" creationId="{7BDC4CDC-03E5-999E-3670-D4BFF3B015A9}"/>
          </ac:spMkLst>
        </pc:spChg>
        <pc:spChg chg="mod">
          <ac:chgData name="Karina da Costa Bruno" userId="ce71af8f-566a-492c-8d92-0fb89e593daf" providerId="ADAL" clId="{28BEA147-28E9-47DD-8E99-26724C70AF32}" dt="2024-01-31T18:52:56.574" v="2778" actId="207"/>
          <ac:spMkLst>
            <pc:docMk/>
            <pc:sldMk cId="1297481718" sldId="354"/>
            <ac:spMk id="16" creationId="{523F19C9-BD01-C8B4-2F41-AF423254D33F}"/>
          </ac:spMkLst>
        </pc:spChg>
        <pc:picChg chg="add mod">
          <ac:chgData name="Karina da Costa Bruno" userId="ce71af8f-566a-492c-8d92-0fb89e593daf" providerId="ADAL" clId="{28BEA147-28E9-47DD-8E99-26724C70AF32}" dt="2024-02-01T12:38:29.181" v="2807" actId="1076"/>
          <ac:picMkLst>
            <pc:docMk/>
            <pc:sldMk cId="1297481718" sldId="354"/>
            <ac:picMk id="4" creationId="{332462CE-7ADA-0A19-8187-6A6B304E98C5}"/>
          </ac:picMkLst>
        </pc:picChg>
        <pc:picChg chg="add mod">
          <ac:chgData name="Karina da Costa Bruno" userId="ce71af8f-566a-492c-8d92-0fb89e593daf" providerId="ADAL" clId="{28BEA147-28E9-47DD-8E99-26724C70AF32}" dt="2024-02-01T12:40:08.254" v="2810" actId="1076"/>
          <ac:picMkLst>
            <pc:docMk/>
            <pc:sldMk cId="1297481718" sldId="354"/>
            <ac:picMk id="5" creationId="{62876F0C-720A-F0DE-2EA9-8FB361AA06E6}"/>
          </ac:picMkLst>
        </pc:picChg>
        <pc:picChg chg="add mod">
          <ac:chgData name="Karina da Costa Bruno" userId="ce71af8f-566a-492c-8d92-0fb89e593daf" providerId="ADAL" clId="{28BEA147-28E9-47DD-8E99-26724C70AF32}" dt="2024-01-22T12:22:01.675" v="5" actId="1076"/>
          <ac:picMkLst>
            <pc:docMk/>
            <pc:sldMk cId="1297481718" sldId="354"/>
            <ac:picMk id="1026" creationId="{4042819E-D637-EEA0-2E5D-7B1777AA67D3}"/>
          </ac:picMkLst>
        </pc:picChg>
      </pc:sldChg>
      <pc:sldChg chg="addSp delSp modSp add mod delAnim modAnim">
        <pc:chgData name="Karina da Costa Bruno" userId="ce71af8f-566a-492c-8d92-0fb89e593daf" providerId="ADAL" clId="{28BEA147-28E9-47DD-8E99-26724C70AF32}" dt="2024-02-01T13:07:16.390" v="2908" actId="207"/>
        <pc:sldMkLst>
          <pc:docMk/>
          <pc:sldMk cId="1284726637" sldId="356"/>
        </pc:sldMkLst>
        <pc:spChg chg="add mod">
          <ac:chgData name="Karina da Costa Bruno" userId="ce71af8f-566a-492c-8d92-0fb89e593daf" providerId="ADAL" clId="{28BEA147-28E9-47DD-8E99-26724C70AF32}" dt="2024-01-30T14:31:32.475" v="2688" actId="1038"/>
          <ac:spMkLst>
            <pc:docMk/>
            <pc:sldMk cId="1284726637" sldId="356"/>
            <ac:spMk id="2" creationId="{9230B434-991C-BF2D-EF6F-5487FB5FE9FC}"/>
          </ac:spMkLst>
        </pc:spChg>
        <pc:spChg chg="del">
          <ac:chgData name="Karina da Costa Bruno" userId="ce71af8f-566a-492c-8d92-0fb89e593daf" providerId="ADAL" clId="{28BEA147-28E9-47DD-8E99-26724C70AF32}" dt="2024-01-30T13:51:11.789" v="1729" actId="478"/>
          <ac:spMkLst>
            <pc:docMk/>
            <pc:sldMk cId="1284726637" sldId="356"/>
            <ac:spMk id="3" creationId="{F5B99770-1392-F0D5-9907-E54E20181BFD}"/>
          </ac:spMkLst>
        </pc:spChg>
        <pc:spChg chg="del">
          <ac:chgData name="Karina da Costa Bruno" userId="ce71af8f-566a-492c-8d92-0fb89e593daf" providerId="ADAL" clId="{28BEA147-28E9-47DD-8E99-26724C70AF32}" dt="2024-01-30T13:51:07.499" v="1727" actId="478"/>
          <ac:spMkLst>
            <pc:docMk/>
            <pc:sldMk cId="1284726637" sldId="356"/>
            <ac:spMk id="4" creationId="{67E2A489-4A48-1191-2800-3C49502D1067}"/>
          </ac:spMkLst>
        </pc:spChg>
        <pc:spChg chg="del">
          <ac:chgData name="Karina da Costa Bruno" userId="ce71af8f-566a-492c-8d92-0fb89e593daf" providerId="ADAL" clId="{28BEA147-28E9-47DD-8E99-26724C70AF32}" dt="2024-01-30T13:51:03.812" v="1725" actId="478"/>
          <ac:spMkLst>
            <pc:docMk/>
            <pc:sldMk cId="1284726637" sldId="356"/>
            <ac:spMk id="5" creationId="{358BCB4D-5407-B828-89B3-222FF5F3C336}"/>
          </ac:spMkLst>
        </pc:spChg>
        <pc:spChg chg="del">
          <ac:chgData name="Karina da Costa Bruno" userId="ce71af8f-566a-492c-8d92-0fb89e593daf" providerId="ADAL" clId="{28BEA147-28E9-47DD-8E99-26724C70AF32}" dt="2024-01-30T13:51:05.380" v="1726" actId="478"/>
          <ac:spMkLst>
            <pc:docMk/>
            <pc:sldMk cId="1284726637" sldId="356"/>
            <ac:spMk id="6" creationId="{9B303F1B-03DB-A3C1-4966-3D9F08D07B7D}"/>
          </ac:spMkLst>
        </pc:spChg>
        <pc:spChg chg="del">
          <ac:chgData name="Karina da Costa Bruno" userId="ce71af8f-566a-492c-8d92-0fb89e593daf" providerId="ADAL" clId="{28BEA147-28E9-47DD-8E99-26724C70AF32}" dt="2024-01-30T13:53:02.579" v="1796" actId="478"/>
          <ac:spMkLst>
            <pc:docMk/>
            <pc:sldMk cId="1284726637" sldId="356"/>
            <ac:spMk id="7" creationId="{9F69996E-20A9-1A32-D818-9E392B06186C}"/>
          </ac:spMkLst>
        </pc:spChg>
        <pc:spChg chg="del">
          <ac:chgData name="Karina da Costa Bruno" userId="ce71af8f-566a-492c-8d92-0fb89e593daf" providerId="ADAL" clId="{28BEA147-28E9-47DD-8E99-26724C70AF32}" dt="2024-01-30T13:51:09.114" v="1728" actId="478"/>
          <ac:spMkLst>
            <pc:docMk/>
            <pc:sldMk cId="1284726637" sldId="356"/>
            <ac:spMk id="8" creationId="{00000000-0000-0000-0000-000000000000}"/>
          </ac:spMkLst>
        </pc:spChg>
        <pc:spChg chg="del">
          <ac:chgData name="Karina da Costa Bruno" userId="ce71af8f-566a-492c-8d92-0fb89e593daf" providerId="ADAL" clId="{28BEA147-28E9-47DD-8E99-26724C70AF32}" dt="2024-01-30T13:51:14.788" v="1730" actId="478"/>
          <ac:spMkLst>
            <pc:docMk/>
            <pc:sldMk cId="1284726637" sldId="356"/>
            <ac:spMk id="9" creationId="{2F9DA9D4-C7D8-8B91-AB4D-56F42BCCC6FA}"/>
          </ac:spMkLst>
        </pc:spChg>
        <pc:spChg chg="add mod ord">
          <ac:chgData name="Karina da Costa Bruno" userId="ce71af8f-566a-492c-8d92-0fb89e593daf" providerId="ADAL" clId="{28BEA147-28E9-47DD-8E99-26724C70AF32}" dt="2024-02-01T13:06:49.867" v="2887" actId="1076"/>
          <ac:spMkLst>
            <pc:docMk/>
            <pc:sldMk cId="1284726637" sldId="356"/>
            <ac:spMk id="10" creationId="{813465B2-5A35-B6D8-64CB-7739DCF38C7E}"/>
          </ac:spMkLst>
        </pc:spChg>
        <pc:spChg chg="add del mod">
          <ac:chgData name="Karina da Costa Bruno" userId="ce71af8f-566a-492c-8d92-0fb89e593daf" providerId="ADAL" clId="{28BEA147-28E9-47DD-8E99-26724C70AF32}" dt="2024-01-30T14:05:49.520" v="2536" actId="478"/>
          <ac:spMkLst>
            <pc:docMk/>
            <pc:sldMk cId="1284726637" sldId="356"/>
            <ac:spMk id="11" creationId="{5E045E0C-1C02-981A-5114-1E78AA331A13}"/>
          </ac:spMkLst>
        </pc:spChg>
        <pc:spChg chg="add mod ord">
          <ac:chgData name="Karina da Costa Bruno" userId="ce71af8f-566a-492c-8d92-0fb89e593daf" providerId="ADAL" clId="{28BEA147-28E9-47DD-8E99-26724C70AF32}" dt="2024-02-01T13:07:16.390" v="2908" actId="207"/>
          <ac:spMkLst>
            <pc:docMk/>
            <pc:sldMk cId="1284726637" sldId="356"/>
            <ac:spMk id="12" creationId="{04E3C722-80CD-0D65-AD30-FC737CE9EE87}"/>
          </ac:spMkLst>
        </pc:spChg>
        <pc:spChg chg="mod">
          <ac:chgData name="Karina da Costa Bruno" userId="ce71af8f-566a-492c-8d92-0fb89e593daf" providerId="ADAL" clId="{28BEA147-28E9-47DD-8E99-26724C70AF32}" dt="2024-01-30T14:22:22.033" v="2658" actId="207"/>
          <ac:spMkLst>
            <pc:docMk/>
            <pc:sldMk cId="1284726637" sldId="356"/>
            <ac:spMk id="56" creationId="{00000000-0000-0000-0000-000000000000}"/>
          </ac:spMkLst>
        </pc:spChg>
        <pc:spChg chg="mod">
          <ac:chgData name="Karina da Costa Bruno" userId="ce71af8f-566a-492c-8d92-0fb89e593daf" providerId="ADAL" clId="{28BEA147-28E9-47DD-8E99-26724C70AF32}" dt="2024-01-30T14:31:32.475" v="2688" actId="1038"/>
          <ac:spMkLst>
            <pc:docMk/>
            <pc:sldMk cId="1284726637" sldId="356"/>
            <ac:spMk id="87" creationId="{2F9DA9D4-C7D8-8B91-AB4D-56F42BCCC6FA}"/>
          </ac:spMkLst>
        </pc:spChg>
        <pc:spChg chg="mod ord">
          <ac:chgData name="Karina da Costa Bruno" userId="ce71af8f-566a-492c-8d92-0fb89e593daf" providerId="ADAL" clId="{28BEA147-28E9-47DD-8E99-26724C70AF32}" dt="2024-01-30T14:31:05.624" v="2672" actId="166"/>
          <ac:spMkLst>
            <pc:docMk/>
            <pc:sldMk cId="1284726637" sldId="356"/>
            <ac:spMk id="89" creationId="{362DDE45-2B1F-5077-DE46-12C6B01DC532}"/>
          </ac:spMkLst>
        </pc:spChg>
        <pc:spChg chg="del">
          <ac:chgData name="Karina da Costa Bruno" userId="ce71af8f-566a-492c-8d92-0fb89e593daf" providerId="ADAL" clId="{28BEA147-28E9-47DD-8E99-26724C70AF32}" dt="2024-01-30T13:57:30.475" v="2001" actId="478"/>
          <ac:spMkLst>
            <pc:docMk/>
            <pc:sldMk cId="1284726637" sldId="356"/>
            <ac:spMk id="114" creationId="{59453B7C-A614-E498-34A5-9EAF17015AC0}"/>
          </ac:spMkLst>
        </pc:spChg>
        <pc:spChg chg="del">
          <ac:chgData name="Karina da Costa Bruno" userId="ce71af8f-566a-492c-8d92-0fb89e593daf" providerId="ADAL" clId="{28BEA147-28E9-47DD-8E99-26724C70AF32}" dt="2024-01-30T13:57:31.850" v="2002" actId="478"/>
          <ac:spMkLst>
            <pc:docMk/>
            <pc:sldMk cId="1284726637" sldId="356"/>
            <ac:spMk id="115" creationId="{8BF94E25-59D5-B9B6-56CD-E93169BE7D38}"/>
          </ac:spMkLst>
        </pc:spChg>
        <pc:spChg chg="del">
          <ac:chgData name="Karina da Costa Bruno" userId="ce71af8f-566a-492c-8d92-0fb89e593daf" providerId="ADAL" clId="{28BEA147-28E9-47DD-8E99-26724C70AF32}" dt="2024-01-30T13:57:33.665" v="2003" actId="478"/>
          <ac:spMkLst>
            <pc:docMk/>
            <pc:sldMk cId="1284726637" sldId="356"/>
            <ac:spMk id="116" creationId="{F5B99770-1392-F0D5-9907-E54E20181BFD}"/>
          </ac:spMkLst>
        </pc:spChg>
        <pc:spChg chg="del">
          <ac:chgData name="Karina da Costa Bruno" userId="ce71af8f-566a-492c-8d92-0fb89e593daf" providerId="ADAL" clId="{28BEA147-28E9-47DD-8E99-26724C70AF32}" dt="2024-01-30T13:57:39.923" v="2005" actId="478"/>
          <ac:spMkLst>
            <pc:docMk/>
            <pc:sldMk cId="1284726637" sldId="356"/>
            <ac:spMk id="117" creationId="{67E2A489-4A48-1191-2800-3C49502D1067}"/>
          </ac:spMkLst>
        </pc:spChg>
        <pc:spChg chg="del">
          <ac:chgData name="Karina da Costa Bruno" userId="ce71af8f-566a-492c-8d92-0fb89e593daf" providerId="ADAL" clId="{28BEA147-28E9-47DD-8E99-26724C70AF32}" dt="2024-01-30T13:57:39.923" v="2005" actId="478"/>
          <ac:spMkLst>
            <pc:docMk/>
            <pc:sldMk cId="1284726637" sldId="356"/>
            <ac:spMk id="118" creationId="{358BCB4D-5407-B828-89B3-222FF5F3C336}"/>
          </ac:spMkLst>
        </pc:spChg>
        <pc:spChg chg="del">
          <ac:chgData name="Karina da Costa Bruno" userId="ce71af8f-566a-492c-8d92-0fb89e593daf" providerId="ADAL" clId="{28BEA147-28E9-47DD-8E99-26724C70AF32}" dt="2024-01-30T13:57:37.884" v="2004" actId="478"/>
          <ac:spMkLst>
            <pc:docMk/>
            <pc:sldMk cId="1284726637" sldId="356"/>
            <ac:spMk id="119" creationId="{3BE1A611-E096-4D0C-68D8-CB9DBE68824B}"/>
          </ac:spMkLst>
        </pc:spChg>
        <pc:spChg chg="del">
          <ac:chgData name="Karina da Costa Bruno" userId="ce71af8f-566a-492c-8d92-0fb89e593daf" providerId="ADAL" clId="{28BEA147-28E9-47DD-8E99-26724C70AF32}" dt="2024-01-30T13:57:47.211" v="2007" actId="478"/>
          <ac:spMkLst>
            <pc:docMk/>
            <pc:sldMk cId="1284726637" sldId="356"/>
            <ac:spMk id="120" creationId="{9B303F1B-03DB-A3C1-4966-3D9F08D07B7D}"/>
          </ac:spMkLst>
        </pc:spChg>
        <pc:spChg chg="del">
          <ac:chgData name="Karina da Costa Bruno" userId="ce71af8f-566a-492c-8d92-0fb89e593daf" providerId="ADAL" clId="{28BEA147-28E9-47DD-8E99-26724C70AF32}" dt="2024-01-30T13:57:45.723" v="2006" actId="478"/>
          <ac:spMkLst>
            <pc:docMk/>
            <pc:sldMk cId="1284726637" sldId="356"/>
            <ac:spMk id="121" creationId="{53F1B821-0BCC-DF1B-D0D2-D07BCB844C69}"/>
          </ac:spMkLst>
        </pc:spChg>
        <pc:grpChg chg="del">
          <ac:chgData name="Karina da Costa Bruno" userId="ce71af8f-566a-492c-8d92-0fb89e593daf" providerId="ADAL" clId="{28BEA147-28E9-47DD-8E99-26724C70AF32}" dt="2024-01-30T13:52:50.971" v="1789" actId="478"/>
          <ac:grpSpMkLst>
            <pc:docMk/>
            <pc:sldMk cId="1284726637" sldId="356"/>
            <ac:grpSpMk id="171" creationId="{9F1D34EB-8978-2019-397A-0DC69699A373}"/>
          </ac:grpSpMkLst>
        </pc:grpChg>
        <pc:grpChg chg="del">
          <ac:chgData name="Karina da Costa Bruno" userId="ce71af8f-566a-492c-8d92-0fb89e593daf" providerId="ADAL" clId="{28BEA147-28E9-47DD-8E99-26724C70AF32}" dt="2024-01-30T13:52:53.041" v="1790" actId="478"/>
          <ac:grpSpMkLst>
            <pc:docMk/>
            <pc:sldMk cId="1284726637" sldId="356"/>
            <ac:grpSpMk id="172" creationId="{6CFCD538-82BB-E3A5-B22A-B486EFE3F6DA}"/>
          </ac:grpSpMkLst>
        </pc:grpChg>
        <pc:grpChg chg="del">
          <ac:chgData name="Karina da Costa Bruno" userId="ce71af8f-566a-492c-8d92-0fb89e593daf" providerId="ADAL" clId="{28BEA147-28E9-47DD-8E99-26724C70AF32}" dt="2024-01-30T13:52:53.609" v="1791" actId="478"/>
          <ac:grpSpMkLst>
            <pc:docMk/>
            <pc:sldMk cId="1284726637" sldId="356"/>
            <ac:grpSpMk id="173" creationId="{28FDA7F0-BEE1-66C9-7C58-65BD3B59DA4E}"/>
          </ac:grpSpMkLst>
        </pc:grpChg>
        <pc:grpChg chg="del">
          <ac:chgData name="Karina da Costa Bruno" userId="ce71af8f-566a-492c-8d92-0fb89e593daf" providerId="ADAL" clId="{28BEA147-28E9-47DD-8E99-26724C70AF32}" dt="2024-01-30T13:52:54.202" v="1792" actId="478"/>
          <ac:grpSpMkLst>
            <pc:docMk/>
            <pc:sldMk cId="1284726637" sldId="356"/>
            <ac:grpSpMk id="174" creationId="{5DE21EF9-344E-CC4B-88EF-5B53542D6251}"/>
          </ac:grpSpMkLst>
        </pc:grpChg>
        <pc:grpChg chg="del">
          <ac:chgData name="Karina da Costa Bruno" userId="ce71af8f-566a-492c-8d92-0fb89e593daf" providerId="ADAL" clId="{28BEA147-28E9-47DD-8E99-26724C70AF32}" dt="2024-01-30T13:52:54.704" v="1793" actId="478"/>
          <ac:grpSpMkLst>
            <pc:docMk/>
            <pc:sldMk cId="1284726637" sldId="356"/>
            <ac:grpSpMk id="175" creationId="{EB40B36F-01B3-026D-3C9A-087F0E941EF8}"/>
          </ac:grpSpMkLst>
        </pc:grpChg>
        <pc:grpChg chg="del">
          <ac:chgData name="Karina da Costa Bruno" userId="ce71af8f-566a-492c-8d92-0fb89e593daf" providerId="ADAL" clId="{28BEA147-28E9-47DD-8E99-26724C70AF32}" dt="2024-01-30T13:52:56.682" v="1794" actId="478"/>
          <ac:grpSpMkLst>
            <pc:docMk/>
            <pc:sldMk cId="1284726637" sldId="356"/>
            <ac:grpSpMk id="198" creationId="{546CA02C-578D-AD97-0E1B-C1C0FAD21431}"/>
          </ac:grpSpMkLst>
        </pc:grpChg>
        <pc:grpChg chg="del">
          <ac:chgData name="Karina da Costa Bruno" userId="ce71af8f-566a-492c-8d92-0fb89e593daf" providerId="ADAL" clId="{28BEA147-28E9-47DD-8E99-26724C70AF32}" dt="2024-01-30T13:53:00.601" v="1795" actId="478"/>
          <ac:grpSpMkLst>
            <pc:docMk/>
            <pc:sldMk cId="1284726637" sldId="356"/>
            <ac:grpSpMk id="199" creationId="{8FABE1F6-ABCD-6EC5-7BFE-BDEB0EF9016A}"/>
          </ac:grpSpMkLst>
        </pc:grpChg>
        <pc:grpChg chg="del">
          <ac:chgData name="Karina da Costa Bruno" userId="ce71af8f-566a-492c-8d92-0fb89e593daf" providerId="ADAL" clId="{28BEA147-28E9-47DD-8E99-26724C70AF32}" dt="2024-01-30T13:53:03.482" v="1797" actId="478"/>
          <ac:grpSpMkLst>
            <pc:docMk/>
            <pc:sldMk cId="1284726637" sldId="356"/>
            <ac:grpSpMk id="208" creationId="{AB9F39F5-9884-82C0-5FF9-CB06E23157C5}"/>
          </ac:grpSpMkLst>
        </pc:grpChg>
        <pc:grpChg chg="del">
          <ac:chgData name="Karina da Costa Bruno" userId="ce71af8f-566a-492c-8d92-0fb89e593daf" providerId="ADAL" clId="{28BEA147-28E9-47DD-8E99-26724C70AF32}" dt="2024-01-30T13:53:04.504" v="1798" actId="478"/>
          <ac:grpSpMkLst>
            <pc:docMk/>
            <pc:sldMk cId="1284726637" sldId="356"/>
            <ac:grpSpMk id="217" creationId="{1EE378C9-4E3F-79E5-1041-7F054041D36E}"/>
          </ac:grpSpMkLst>
        </pc:grpChg>
        <pc:grpChg chg="del">
          <ac:chgData name="Karina da Costa Bruno" userId="ce71af8f-566a-492c-8d92-0fb89e593daf" providerId="ADAL" clId="{28BEA147-28E9-47DD-8E99-26724C70AF32}" dt="2024-01-30T13:53:05.481" v="1799" actId="478"/>
          <ac:grpSpMkLst>
            <pc:docMk/>
            <pc:sldMk cId="1284726637" sldId="356"/>
            <ac:grpSpMk id="226" creationId="{59382E11-0102-8AFC-C35E-EDFF74737C47}"/>
          </ac:grpSpMkLst>
        </pc:grpChg>
        <pc:picChg chg="add del mod">
          <ac:chgData name="Karina da Costa Bruno" userId="ce71af8f-566a-492c-8d92-0fb89e593daf" providerId="ADAL" clId="{28BEA147-28E9-47DD-8E99-26724C70AF32}" dt="2024-01-30T14:16:45.441" v="2636" actId="478"/>
          <ac:picMkLst>
            <pc:docMk/>
            <pc:sldMk cId="1284726637" sldId="356"/>
            <ac:picMk id="14" creationId="{2EAA29CF-F354-E900-0683-233199AB98A7}"/>
          </ac:picMkLst>
        </pc:picChg>
        <pc:picChg chg="add mod ord">
          <ac:chgData name="Karina da Costa Bruno" userId="ce71af8f-566a-492c-8d92-0fb89e593daf" providerId="ADAL" clId="{28BEA147-28E9-47DD-8E99-26724C70AF32}" dt="2024-01-30T14:31:18.421" v="2673" actId="166"/>
          <ac:picMkLst>
            <pc:docMk/>
            <pc:sldMk cId="1284726637" sldId="356"/>
            <ac:picMk id="16" creationId="{70C1F332-03D3-D816-7F60-80D7E9AC3781}"/>
          </ac:picMkLst>
        </pc:picChg>
        <pc:picChg chg="add mod ord">
          <ac:chgData name="Karina da Costa Bruno" userId="ce71af8f-566a-492c-8d92-0fb89e593daf" providerId="ADAL" clId="{28BEA147-28E9-47DD-8E99-26724C70AF32}" dt="2024-01-30T14:31:18.421" v="2673" actId="166"/>
          <ac:picMkLst>
            <pc:docMk/>
            <pc:sldMk cId="1284726637" sldId="356"/>
            <ac:picMk id="17" creationId="{0CB62F46-A0B7-7EB3-CC60-A4FE81694F01}"/>
          </ac:picMkLst>
        </pc:picChg>
        <pc:picChg chg="add del mod">
          <ac:chgData name="Karina da Costa Bruno" userId="ce71af8f-566a-492c-8d92-0fb89e593daf" providerId="ADAL" clId="{28BEA147-28E9-47DD-8E99-26724C70AF32}" dt="2024-01-30T14:31:23.862" v="2674" actId="478"/>
          <ac:picMkLst>
            <pc:docMk/>
            <pc:sldMk cId="1284726637" sldId="356"/>
            <ac:picMk id="1026" creationId="{2C0B2926-26DA-073C-C8BF-011F4EBC6BC4}"/>
          </ac:picMkLst>
        </pc:picChg>
        <pc:picChg chg="add mod">
          <ac:chgData name="Karina da Costa Bruno" userId="ce71af8f-566a-492c-8d92-0fb89e593daf" providerId="ADAL" clId="{28BEA147-28E9-47DD-8E99-26724C70AF32}" dt="2024-02-01T13:05:28.547" v="2884" actId="1076"/>
          <ac:picMkLst>
            <pc:docMk/>
            <pc:sldMk cId="1284726637" sldId="356"/>
            <ac:picMk id="1026" creationId="{57CA00FE-DB08-20CD-5407-115A610ACB1D}"/>
          </ac:picMkLst>
        </pc:picChg>
        <pc:picChg chg="add mod">
          <ac:chgData name="Karina da Costa Bruno" userId="ce71af8f-566a-492c-8d92-0fb89e593daf" providerId="ADAL" clId="{28BEA147-28E9-47DD-8E99-26724C70AF32}" dt="2024-02-01T13:07:07.778" v="2907" actId="1038"/>
          <ac:picMkLst>
            <pc:docMk/>
            <pc:sldMk cId="1284726637" sldId="356"/>
            <ac:picMk id="1028" creationId="{E3A9176B-4C90-8F8E-9424-E0F1E8581623}"/>
          </ac:picMkLst>
        </pc:picChg>
      </pc:sldChg>
      <pc:sldChg chg="addSp delSp modSp add mod modAnim">
        <pc:chgData name="Karina da Costa Bruno" userId="ce71af8f-566a-492c-8d92-0fb89e593daf" providerId="ADAL" clId="{28BEA147-28E9-47DD-8E99-26724C70AF32}" dt="2024-01-22T14:51:56.870" v="1714" actId="1076"/>
        <pc:sldMkLst>
          <pc:docMk/>
          <pc:sldMk cId="4001939878" sldId="357"/>
        </pc:sldMkLst>
        <pc:spChg chg="add mod">
          <ac:chgData name="Karina da Costa Bruno" userId="ce71af8f-566a-492c-8d92-0fb89e593daf" providerId="ADAL" clId="{28BEA147-28E9-47DD-8E99-26724C70AF32}" dt="2024-01-22T12:57:23.171" v="950" actId="1076"/>
          <ac:spMkLst>
            <pc:docMk/>
            <pc:sldMk cId="4001939878" sldId="357"/>
            <ac:spMk id="11" creationId="{389BF7B6-2DB6-CCB3-A281-429F8F5D697C}"/>
          </ac:spMkLst>
        </pc:spChg>
        <pc:spChg chg="mod">
          <ac:chgData name="Karina da Costa Bruno" userId="ce71af8f-566a-492c-8d92-0fb89e593daf" providerId="ADAL" clId="{28BEA147-28E9-47DD-8E99-26724C70AF32}" dt="2024-01-22T14:50:59.421" v="1689" actId="14100"/>
          <ac:spMkLst>
            <pc:docMk/>
            <pc:sldMk cId="4001939878" sldId="357"/>
            <ac:spMk id="115" creationId="{8BF94E25-59D5-B9B6-56CD-E93169BE7D38}"/>
          </ac:spMkLst>
        </pc:spChg>
        <pc:spChg chg="mod">
          <ac:chgData name="Karina da Costa Bruno" userId="ce71af8f-566a-492c-8d92-0fb89e593daf" providerId="ADAL" clId="{28BEA147-28E9-47DD-8E99-26724C70AF32}" dt="2024-01-22T14:51:56.870" v="1714" actId="1076"/>
          <ac:spMkLst>
            <pc:docMk/>
            <pc:sldMk cId="4001939878" sldId="357"/>
            <ac:spMk id="119" creationId="{3BE1A611-E096-4D0C-68D8-CB9DBE68824B}"/>
          </ac:spMkLst>
        </pc:spChg>
        <pc:graphicFrameChg chg="mod">
          <ac:chgData name="Karina da Costa Bruno" userId="ce71af8f-566a-492c-8d92-0fb89e593daf" providerId="ADAL" clId="{28BEA147-28E9-47DD-8E99-26724C70AF32}" dt="2024-01-22T12:52:14.384" v="877" actId="1076"/>
          <ac:graphicFrameMkLst>
            <pc:docMk/>
            <pc:sldMk cId="4001939878" sldId="357"/>
            <ac:graphicFrameMk id="3" creationId="{058C4248-9CB4-9C2B-6F2B-5C95CBB5383C}"/>
          </ac:graphicFrameMkLst>
        </pc:graphicFrameChg>
        <pc:graphicFrameChg chg="add del mod">
          <ac:chgData name="Karina da Costa Bruno" userId="ce71af8f-566a-492c-8d92-0fb89e593daf" providerId="ADAL" clId="{28BEA147-28E9-47DD-8E99-26724C70AF32}" dt="2024-01-22T12:57:35.049" v="952" actId="478"/>
          <ac:graphicFrameMkLst>
            <pc:docMk/>
            <pc:sldMk cId="4001939878" sldId="357"/>
            <ac:graphicFrameMk id="4" creationId="{1704CCE6-3E99-F019-D7FE-0F8125A9698E}"/>
          </ac:graphicFrameMkLst>
        </pc:graphicFrameChg>
        <pc:graphicFrameChg chg="add del mod modGraphic">
          <ac:chgData name="Karina da Costa Bruno" userId="ce71af8f-566a-492c-8d92-0fb89e593daf" providerId="ADAL" clId="{28BEA147-28E9-47DD-8E99-26724C70AF32}" dt="2024-01-22T12:57:15.201" v="947" actId="478"/>
          <ac:graphicFrameMkLst>
            <pc:docMk/>
            <pc:sldMk cId="4001939878" sldId="357"/>
            <ac:graphicFrameMk id="5" creationId="{144F5EC1-7A2E-48D4-98E6-5AD3D99C628A}"/>
          </ac:graphicFrameMkLst>
        </pc:graphicFrameChg>
        <pc:graphicFrameChg chg="mod modGraphic">
          <ac:chgData name="Karina da Costa Bruno" userId="ce71af8f-566a-492c-8d92-0fb89e593daf" providerId="ADAL" clId="{28BEA147-28E9-47DD-8E99-26724C70AF32}" dt="2024-01-22T14:50:42.545" v="1685" actId="14100"/>
          <ac:graphicFrameMkLst>
            <pc:docMk/>
            <pc:sldMk cId="4001939878" sldId="357"/>
            <ac:graphicFrameMk id="7" creationId="{459088ED-A1C4-BF48-AE7A-1B99B8130D3A}"/>
          </ac:graphicFrameMkLst>
        </pc:graphicFrameChg>
        <pc:picChg chg="del">
          <ac:chgData name="Karina da Costa Bruno" userId="ce71af8f-566a-492c-8d92-0fb89e593daf" providerId="ADAL" clId="{28BEA147-28E9-47DD-8E99-26724C70AF32}" dt="2024-01-22T12:51:48.698" v="875" actId="478"/>
          <ac:picMkLst>
            <pc:docMk/>
            <pc:sldMk cId="4001939878" sldId="357"/>
            <ac:picMk id="2050" creationId="{B2192DF7-0FC3-D402-1E1E-46094E0884D9}"/>
          </ac:picMkLst>
        </pc:picChg>
        <pc:picChg chg="del mod">
          <ac:chgData name="Karina da Costa Bruno" userId="ce71af8f-566a-492c-8d92-0fb89e593daf" providerId="ADAL" clId="{28BEA147-28E9-47DD-8E99-26724C70AF32}" dt="2024-01-22T12:51:49.277" v="876" actId="478"/>
          <ac:picMkLst>
            <pc:docMk/>
            <pc:sldMk cId="4001939878" sldId="357"/>
            <ac:picMk id="2052" creationId="{B1167FF1-549C-654E-A8B7-14E93D62EC01}"/>
          </ac:picMkLst>
        </pc:picChg>
        <pc:picChg chg="add mod">
          <ac:chgData name="Karina da Costa Bruno" userId="ce71af8f-566a-492c-8d92-0fb89e593daf" providerId="ADAL" clId="{28BEA147-28E9-47DD-8E99-26724C70AF32}" dt="2024-01-22T12:57:24.816" v="951" actId="1076"/>
          <ac:picMkLst>
            <pc:docMk/>
            <pc:sldMk cId="4001939878" sldId="357"/>
            <ac:picMk id="3073" creationId="{574D2051-9E36-0058-D734-51DE83B47005}"/>
          </ac:picMkLst>
        </pc:picChg>
        <pc:cxnChg chg="add mod">
          <ac:chgData name="Karina da Costa Bruno" userId="ce71af8f-566a-492c-8d92-0fb89e593daf" providerId="ADAL" clId="{28BEA147-28E9-47DD-8E99-26724C70AF32}" dt="2024-01-22T14:50:53.461" v="1687" actId="14100"/>
          <ac:cxnSpMkLst>
            <pc:docMk/>
            <pc:sldMk cId="4001939878" sldId="357"/>
            <ac:cxnSpMk id="9" creationId="{92BC231E-A637-1BE3-7C45-4EA2B097D0F2}"/>
          </ac:cxnSpMkLst>
        </pc:cxnChg>
      </pc:sldChg>
      <pc:sldChg chg="addSp delSp modSp mod">
        <pc:chgData name="Karina da Costa Bruno" userId="ce71af8f-566a-492c-8d92-0fb89e593daf" providerId="ADAL" clId="{28BEA147-28E9-47DD-8E99-26724C70AF32}" dt="2024-02-01T12:42:42.481" v="2839" actId="20577"/>
        <pc:sldMkLst>
          <pc:docMk/>
          <pc:sldMk cId="2586098797" sldId="358"/>
        </pc:sldMkLst>
        <pc:spChg chg="add mod">
          <ac:chgData name="Karina da Costa Bruno" userId="ce71af8f-566a-492c-8d92-0fb89e593daf" providerId="ADAL" clId="{28BEA147-28E9-47DD-8E99-26724C70AF32}" dt="2024-02-01T12:42:42.481" v="2839" actId="20577"/>
          <ac:spMkLst>
            <pc:docMk/>
            <pc:sldMk cId="2586098797" sldId="358"/>
            <ac:spMk id="3" creationId="{7E6426CB-1DB0-C94B-2B19-E87F564C3B60}"/>
          </ac:spMkLst>
        </pc:spChg>
        <pc:spChg chg="mod">
          <ac:chgData name="Karina da Costa Bruno" userId="ce71af8f-566a-492c-8d92-0fb89e593daf" providerId="ADAL" clId="{28BEA147-28E9-47DD-8E99-26724C70AF32}" dt="2024-01-31T18:51:16.193" v="2765" actId="208"/>
          <ac:spMkLst>
            <pc:docMk/>
            <pc:sldMk cId="2586098797" sldId="358"/>
            <ac:spMk id="38" creationId="{0ED41329-48B5-8FAF-81E0-85F471CEE10A}"/>
          </ac:spMkLst>
        </pc:spChg>
        <pc:spChg chg="mod">
          <ac:chgData name="Karina da Costa Bruno" userId="ce71af8f-566a-492c-8d92-0fb89e593daf" providerId="ADAL" clId="{28BEA147-28E9-47DD-8E99-26724C70AF32}" dt="2024-01-31T18:51:37.799" v="2771" actId="207"/>
          <ac:spMkLst>
            <pc:docMk/>
            <pc:sldMk cId="2586098797" sldId="358"/>
            <ac:spMk id="39" creationId="{37E6EB78-F289-E306-BB6A-ADDF396658B2}"/>
          </ac:spMkLst>
        </pc:spChg>
        <pc:spChg chg="mod">
          <ac:chgData name="Karina da Costa Bruno" userId="ce71af8f-566a-492c-8d92-0fb89e593daf" providerId="ADAL" clId="{28BEA147-28E9-47DD-8E99-26724C70AF32}" dt="2024-01-31T18:51:04.248" v="2764" actId="207"/>
          <ac:spMkLst>
            <pc:docMk/>
            <pc:sldMk cId="2586098797" sldId="358"/>
            <ac:spMk id="41" creationId="{C447038B-B3F7-B5CD-9291-92A8CB367C66}"/>
          </ac:spMkLst>
        </pc:spChg>
        <pc:spChg chg="mod">
          <ac:chgData name="Karina da Costa Bruno" userId="ce71af8f-566a-492c-8d92-0fb89e593daf" providerId="ADAL" clId="{28BEA147-28E9-47DD-8E99-26724C70AF32}" dt="2024-01-31T18:51:23.384" v="2768" actId="208"/>
          <ac:spMkLst>
            <pc:docMk/>
            <pc:sldMk cId="2586098797" sldId="358"/>
            <ac:spMk id="58" creationId="{1043FDB0-73F7-A35E-996D-9F88C8E324BA}"/>
          </ac:spMkLst>
        </pc:spChg>
        <pc:spChg chg="mod">
          <ac:chgData name="Karina da Costa Bruno" userId="ce71af8f-566a-492c-8d92-0fb89e593daf" providerId="ADAL" clId="{28BEA147-28E9-47DD-8E99-26724C70AF32}" dt="2024-01-31T18:51:33.252" v="2770" actId="207"/>
          <ac:spMkLst>
            <pc:docMk/>
            <pc:sldMk cId="2586098797" sldId="358"/>
            <ac:spMk id="59" creationId="{5EF544BE-F263-FD30-22FC-11636A8C2BF8}"/>
          </ac:spMkLst>
        </pc:spChg>
        <pc:spChg chg="mod">
          <ac:chgData name="Karina da Costa Bruno" userId="ce71af8f-566a-492c-8d92-0fb89e593daf" providerId="ADAL" clId="{28BEA147-28E9-47DD-8E99-26724C70AF32}" dt="2024-01-31T18:51:25.384" v="2769" actId="208"/>
          <ac:spMkLst>
            <pc:docMk/>
            <pc:sldMk cId="2586098797" sldId="358"/>
            <ac:spMk id="61" creationId="{9366895E-545D-2B45-DD79-4F32DD13E1CD}"/>
          </ac:spMkLst>
        </pc:spChg>
        <pc:spChg chg="mod">
          <ac:chgData name="Karina da Costa Bruno" userId="ce71af8f-566a-492c-8d92-0fb89e593daf" providerId="ADAL" clId="{28BEA147-28E9-47DD-8E99-26724C70AF32}" dt="2024-01-31T18:51:44.852" v="2774" actId="207"/>
          <ac:spMkLst>
            <pc:docMk/>
            <pc:sldMk cId="2586098797" sldId="358"/>
            <ac:spMk id="62" creationId="{36B31196-D484-ECCC-8BAD-DACC44231E02}"/>
          </ac:spMkLst>
        </pc:spChg>
        <pc:spChg chg="mod">
          <ac:chgData name="Karina da Costa Bruno" userId="ce71af8f-566a-492c-8d92-0fb89e593daf" providerId="ADAL" clId="{28BEA147-28E9-47DD-8E99-26724C70AF32}" dt="2024-01-31T18:51:19.028" v="2766" actId="208"/>
          <ac:spMkLst>
            <pc:docMk/>
            <pc:sldMk cId="2586098797" sldId="358"/>
            <ac:spMk id="64" creationId="{50ED3531-30B4-C53D-0540-E59D2BB2DE1D}"/>
          </ac:spMkLst>
        </pc:spChg>
        <pc:spChg chg="mod">
          <ac:chgData name="Karina da Costa Bruno" userId="ce71af8f-566a-492c-8d92-0fb89e593daf" providerId="ADAL" clId="{28BEA147-28E9-47DD-8E99-26724C70AF32}" dt="2024-01-31T18:51:39.922" v="2772" actId="207"/>
          <ac:spMkLst>
            <pc:docMk/>
            <pc:sldMk cId="2586098797" sldId="358"/>
            <ac:spMk id="65" creationId="{000850F4-FBAA-C4FB-F9E1-BECC6FE6F2A4}"/>
          </ac:spMkLst>
        </pc:spChg>
        <pc:spChg chg="mod">
          <ac:chgData name="Karina da Costa Bruno" userId="ce71af8f-566a-492c-8d92-0fb89e593daf" providerId="ADAL" clId="{28BEA147-28E9-47DD-8E99-26724C70AF32}" dt="2024-01-31T18:51:21.426" v="2767" actId="208"/>
          <ac:spMkLst>
            <pc:docMk/>
            <pc:sldMk cId="2586098797" sldId="358"/>
            <ac:spMk id="67" creationId="{47E757FA-E8F6-A484-9596-F8ADA9ACCB37}"/>
          </ac:spMkLst>
        </pc:spChg>
        <pc:spChg chg="mod">
          <ac:chgData name="Karina da Costa Bruno" userId="ce71af8f-566a-492c-8d92-0fb89e593daf" providerId="ADAL" clId="{28BEA147-28E9-47DD-8E99-26724C70AF32}" dt="2024-01-31T18:51:41.947" v="2773" actId="207"/>
          <ac:spMkLst>
            <pc:docMk/>
            <pc:sldMk cId="2586098797" sldId="358"/>
            <ac:spMk id="68" creationId="{8078AC2A-2A5A-5EC0-939A-4BEDFAB52219}"/>
          </ac:spMkLst>
        </pc:spChg>
        <pc:picChg chg="add mod">
          <ac:chgData name="Karina da Costa Bruno" userId="ce71af8f-566a-492c-8d92-0fb89e593daf" providerId="ADAL" clId="{28BEA147-28E9-47DD-8E99-26724C70AF32}" dt="2024-02-01T12:42:18.594" v="2830" actId="1076"/>
          <ac:picMkLst>
            <pc:docMk/>
            <pc:sldMk cId="2586098797" sldId="358"/>
            <ac:picMk id="4" creationId="{9075E2CC-36FA-02CF-672F-51C5BD747D91}"/>
          </ac:picMkLst>
        </pc:picChg>
        <pc:picChg chg="add del mod">
          <ac:chgData name="Karina da Costa Bruno" userId="ce71af8f-566a-492c-8d92-0fb89e593daf" providerId="ADAL" clId="{28BEA147-28E9-47DD-8E99-26724C70AF32}" dt="2024-01-31T18:50:39.060" v="2759" actId="478"/>
          <ac:picMkLst>
            <pc:docMk/>
            <pc:sldMk cId="2586098797" sldId="358"/>
            <ac:picMk id="4" creationId="{FD613CDF-2359-C368-8841-2412510CEBD0}"/>
          </ac:picMkLst>
        </pc:picChg>
        <pc:picChg chg="mod">
          <ac:chgData name="Karina da Costa Bruno" userId="ce71af8f-566a-492c-8d92-0fb89e593daf" providerId="ADAL" clId="{28BEA147-28E9-47DD-8E99-26724C70AF32}" dt="2024-01-31T18:47:18.169" v="2749"/>
          <ac:picMkLst>
            <pc:docMk/>
            <pc:sldMk cId="2586098797" sldId="358"/>
            <ac:picMk id="40" creationId="{3EEFB93C-47B0-AE13-E66F-64F6A83A4DEF}"/>
          </ac:picMkLst>
        </pc:picChg>
        <pc:picChg chg="mod">
          <ac:chgData name="Karina da Costa Bruno" userId="ce71af8f-566a-492c-8d92-0fb89e593daf" providerId="ADAL" clId="{28BEA147-28E9-47DD-8E99-26724C70AF32}" dt="2024-01-31T18:50:51.875" v="2761"/>
          <ac:picMkLst>
            <pc:docMk/>
            <pc:sldMk cId="2586098797" sldId="358"/>
            <ac:picMk id="60" creationId="{5E7E14B2-1855-56E3-56CF-029951F66183}"/>
          </ac:picMkLst>
        </pc:picChg>
        <pc:picChg chg="mod">
          <ac:chgData name="Karina da Costa Bruno" userId="ce71af8f-566a-492c-8d92-0fb89e593daf" providerId="ADAL" clId="{28BEA147-28E9-47DD-8E99-26724C70AF32}" dt="2024-01-31T18:50:57.807" v="2763"/>
          <ac:picMkLst>
            <pc:docMk/>
            <pc:sldMk cId="2586098797" sldId="358"/>
            <ac:picMk id="63" creationId="{5CC0FEC7-4CE4-F2AF-2762-BAAF54379BD1}"/>
          </ac:picMkLst>
        </pc:picChg>
        <pc:picChg chg="mod">
          <ac:chgData name="Karina da Costa Bruno" userId="ce71af8f-566a-492c-8d92-0fb89e593daf" providerId="ADAL" clId="{28BEA147-28E9-47DD-8E99-26724C70AF32}" dt="2024-01-31T18:48:10.632" v="2752"/>
          <ac:picMkLst>
            <pc:docMk/>
            <pc:sldMk cId="2586098797" sldId="358"/>
            <ac:picMk id="66" creationId="{FE2FD65C-248E-CC6B-0D94-CE07FD905C7A}"/>
          </ac:picMkLst>
        </pc:picChg>
        <pc:picChg chg="mod">
          <ac:chgData name="Karina da Costa Bruno" userId="ce71af8f-566a-492c-8d92-0fb89e593daf" providerId="ADAL" clId="{28BEA147-28E9-47DD-8E99-26724C70AF32}" dt="2024-01-31T18:50:54.694" v="2762"/>
          <ac:picMkLst>
            <pc:docMk/>
            <pc:sldMk cId="2586098797" sldId="358"/>
            <ac:picMk id="69" creationId="{729293ED-F2AD-D0E1-3B33-0746CDD24157}"/>
          </ac:picMkLst>
        </pc:picChg>
        <pc:picChg chg="mod">
          <ac:chgData name="Karina da Costa Bruno" userId="ce71af8f-566a-492c-8d92-0fb89e593daf" providerId="ADAL" clId="{28BEA147-28E9-47DD-8E99-26724C70AF32}" dt="2024-01-31T18:50:44.107" v="2760"/>
          <ac:picMkLst>
            <pc:docMk/>
            <pc:sldMk cId="2586098797" sldId="358"/>
            <ac:picMk id="3090" creationId="{9F5C6FC1-70FE-2C01-526D-A1C6D452C02B}"/>
          </ac:picMkLst>
        </pc:picChg>
      </pc:sldChg>
      <pc:sldChg chg="addSp modSp mod">
        <pc:chgData name="Karina da Costa Bruno" userId="ce71af8f-566a-492c-8d92-0fb89e593daf" providerId="ADAL" clId="{28BEA147-28E9-47DD-8E99-26724C70AF32}" dt="2024-02-01T12:50:51.945" v="2880" actId="1076"/>
        <pc:sldMkLst>
          <pc:docMk/>
          <pc:sldMk cId="26114809" sldId="359"/>
        </pc:sldMkLst>
        <pc:graphicFrameChg chg="modGraphic">
          <ac:chgData name="Karina da Costa Bruno" userId="ce71af8f-566a-492c-8d92-0fb89e593daf" providerId="ADAL" clId="{28BEA147-28E9-47DD-8E99-26724C70AF32}" dt="2024-01-31T18:53:40.963" v="2785" actId="207"/>
          <ac:graphicFrameMkLst>
            <pc:docMk/>
            <pc:sldMk cId="26114809" sldId="359"/>
            <ac:graphicFrameMk id="3" creationId="{058C4248-9CB4-9C2B-6F2B-5C95CBB5383C}"/>
          </ac:graphicFrameMkLst>
        </pc:graphicFrameChg>
        <pc:graphicFrameChg chg="modGraphic">
          <ac:chgData name="Karina da Costa Bruno" userId="ce71af8f-566a-492c-8d92-0fb89e593daf" providerId="ADAL" clId="{28BEA147-28E9-47DD-8E99-26724C70AF32}" dt="2024-01-31T18:53:32.904" v="2784" actId="207"/>
          <ac:graphicFrameMkLst>
            <pc:docMk/>
            <pc:sldMk cId="26114809" sldId="359"/>
            <ac:graphicFrameMk id="7" creationId="{459088ED-A1C4-BF48-AE7A-1B99B8130D3A}"/>
          </ac:graphicFrameMkLst>
        </pc:graphicFrameChg>
        <pc:picChg chg="add mod">
          <ac:chgData name="Karina da Costa Bruno" userId="ce71af8f-566a-492c-8d92-0fb89e593daf" providerId="ADAL" clId="{28BEA147-28E9-47DD-8E99-26724C70AF32}" dt="2024-02-01T12:50:38.010" v="2876" actId="1076"/>
          <ac:picMkLst>
            <pc:docMk/>
            <pc:sldMk cId="26114809" sldId="359"/>
            <ac:picMk id="4" creationId="{66EC5115-1950-15B6-FCD2-E41B4124C782}"/>
          </ac:picMkLst>
        </pc:picChg>
        <pc:picChg chg="add mod">
          <ac:chgData name="Karina da Costa Bruno" userId="ce71af8f-566a-492c-8d92-0fb89e593daf" providerId="ADAL" clId="{28BEA147-28E9-47DD-8E99-26724C70AF32}" dt="2024-02-01T12:50:46.450" v="2878" actId="1076"/>
          <ac:picMkLst>
            <pc:docMk/>
            <pc:sldMk cId="26114809" sldId="359"/>
            <ac:picMk id="5" creationId="{FA5ED3F5-6EA0-F763-A47D-61B78FB9BE33}"/>
          </ac:picMkLst>
        </pc:picChg>
        <pc:picChg chg="add mod">
          <ac:chgData name="Karina da Costa Bruno" userId="ce71af8f-566a-492c-8d92-0fb89e593daf" providerId="ADAL" clId="{28BEA147-28E9-47DD-8E99-26724C70AF32}" dt="2024-02-01T12:50:51.945" v="2880" actId="1076"/>
          <ac:picMkLst>
            <pc:docMk/>
            <pc:sldMk cId="26114809" sldId="359"/>
            <ac:picMk id="6" creationId="{DBD29919-987E-ACC5-AF7B-E05C035F6878}"/>
          </ac:picMkLst>
        </pc:picChg>
      </pc:sldChg>
      <pc:sldChg chg="addSp modSp mod">
        <pc:chgData name="Karina da Costa Bruno" userId="ce71af8f-566a-492c-8d92-0fb89e593daf" providerId="ADAL" clId="{28BEA147-28E9-47DD-8E99-26724C70AF32}" dt="2024-02-01T12:48:19.134" v="2865" actId="20577"/>
        <pc:sldMkLst>
          <pc:docMk/>
          <pc:sldMk cId="4038187852" sldId="360"/>
        </pc:sldMkLst>
        <pc:spChg chg="add mod">
          <ac:chgData name="Karina da Costa Bruno" userId="ce71af8f-566a-492c-8d92-0fb89e593daf" providerId="ADAL" clId="{28BEA147-28E9-47DD-8E99-26724C70AF32}" dt="2024-02-01T12:48:19.134" v="2865" actId="20577"/>
          <ac:spMkLst>
            <pc:docMk/>
            <pc:sldMk cId="4038187852" sldId="360"/>
            <ac:spMk id="5" creationId="{0C9CDE21-446F-1933-DE3E-4FA87ABCCDAB}"/>
          </ac:spMkLst>
        </pc:spChg>
        <pc:spChg chg="add mod">
          <ac:chgData name="Karina da Costa Bruno" userId="ce71af8f-566a-492c-8d92-0fb89e593daf" providerId="ADAL" clId="{28BEA147-28E9-47DD-8E99-26724C70AF32}" dt="2024-02-01T12:47:25.406" v="2859" actId="20577"/>
          <ac:spMkLst>
            <pc:docMk/>
            <pc:sldMk cId="4038187852" sldId="360"/>
            <ac:spMk id="6" creationId="{CA1D716B-0EDD-8205-C790-95F960142A68}"/>
          </ac:spMkLst>
        </pc:spChg>
        <pc:spChg chg="mod">
          <ac:chgData name="Karina da Costa Bruno" userId="ce71af8f-566a-492c-8d92-0fb89e593daf" providerId="ADAL" clId="{28BEA147-28E9-47DD-8E99-26724C70AF32}" dt="2024-01-31T18:52:48.477" v="2777" actId="207"/>
          <ac:spMkLst>
            <pc:docMk/>
            <pc:sldMk cId="4038187852" sldId="360"/>
            <ac:spMk id="16" creationId="{523F19C9-BD01-C8B4-2F41-AF423254D33F}"/>
          </ac:spMkLst>
        </pc:spChg>
        <pc:spChg chg="mod">
          <ac:chgData name="Karina da Costa Bruno" userId="ce71af8f-566a-492c-8d92-0fb89e593daf" providerId="ADAL" clId="{28BEA147-28E9-47DD-8E99-26724C70AF32}" dt="2024-02-01T12:47:30.632" v="2860" actId="14100"/>
          <ac:spMkLst>
            <pc:docMk/>
            <pc:sldMk cId="4038187852" sldId="360"/>
            <ac:spMk id="165" creationId="{61CEB760-E5E1-1141-A410-BCC8C3F191E2}"/>
          </ac:spMkLst>
        </pc:spChg>
        <pc:picChg chg="add mod">
          <ac:chgData name="Karina da Costa Bruno" userId="ce71af8f-566a-492c-8d92-0fb89e593daf" providerId="ADAL" clId="{28BEA147-28E9-47DD-8E99-26724C70AF32}" dt="2024-02-01T12:46:37.769" v="2846" actId="1076"/>
          <ac:picMkLst>
            <pc:docMk/>
            <pc:sldMk cId="4038187852" sldId="360"/>
            <ac:picMk id="3" creationId="{0C8DC8F9-94C1-3B60-D52F-66C970E3F6C2}"/>
          </ac:picMkLst>
        </pc:picChg>
        <pc:picChg chg="add mod">
          <ac:chgData name="Karina da Costa Bruno" userId="ce71af8f-566a-492c-8d92-0fb89e593daf" providerId="ADAL" clId="{28BEA147-28E9-47DD-8E99-26724C70AF32}" dt="2024-02-01T12:46:41.317" v="2847" actId="1076"/>
          <ac:picMkLst>
            <pc:docMk/>
            <pc:sldMk cId="4038187852" sldId="360"/>
            <ac:picMk id="4" creationId="{4C9B8757-D1F5-9EC3-6A4E-8EEBB2B92C69}"/>
          </ac:picMkLst>
        </pc:picChg>
      </pc:sldChg>
      <pc:sldChg chg="modSp mod">
        <pc:chgData name="Karina da Costa Bruno" userId="ce71af8f-566a-492c-8d92-0fb89e593daf" providerId="ADAL" clId="{28BEA147-28E9-47DD-8E99-26724C70AF32}" dt="2024-02-01T13:08:51.259" v="2916" actId="20577"/>
        <pc:sldMkLst>
          <pc:docMk/>
          <pc:sldMk cId="338797783" sldId="361"/>
        </pc:sldMkLst>
        <pc:spChg chg="mod">
          <ac:chgData name="Karina da Costa Bruno" userId="ce71af8f-566a-492c-8d92-0fb89e593daf" providerId="ADAL" clId="{28BEA147-28E9-47DD-8E99-26724C70AF32}" dt="2024-02-01T13:08:51.259" v="2916" actId="20577"/>
          <ac:spMkLst>
            <pc:docMk/>
            <pc:sldMk cId="338797783" sldId="361"/>
            <ac:spMk id="11" creationId="{439DE94E-D82D-EB09-1409-7923D5356633}"/>
          </ac:spMkLst>
        </pc:spChg>
      </pc:sldChg>
    </pc:docChg>
  </pc:docChgLst>
  <pc:docChgLst>
    <pc:chgData name="Karina da Costa Bruno" userId="ce71af8f-566a-492c-8d92-0fb89e593daf" providerId="ADAL" clId="{82325242-0EFD-401A-93B4-EC380A4C8199}"/>
    <pc:docChg chg="undo custSel addSld modSld sldOrd">
      <pc:chgData name="Karina da Costa Bruno" userId="ce71af8f-566a-492c-8d92-0fb89e593daf" providerId="ADAL" clId="{82325242-0EFD-401A-93B4-EC380A4C8199}" dt="2024-01-25T20:47:46.357" v="5280" actId="1035"/>
      <pc:docMkLst>
        <pc:docMk/>
      </pc:docMkLst>
      <pc:sldChg chg="addSp delSp modSp mod ord delAnim modAnim">
        <pc:chgData name="Karina da Costa Bruno" userId="ce71af8f-566a-492c-8d92-0fb89e593daf" providerId="ADAL" clId="{82325242-0EFD-401A-93B4-EC380A4C8199}" dt="2024-01-25T19:51:49.943" v="4891" actId="113"/>
        <pc:sldMkLst>
          <pc:docMk/>
          <pc:sldMk cId="3202447735" sldId="299"/>
        </pc:sldMkLst>
        <pc:spChg chg="del">
          <ac:chgData name="Karina da Costa Bruno" userId="ce71af8f-566a-492c-8d92-0fb89e593daf" providerId="ADAL" clId="{82325242-0EFD-401A-93B4-EC380A4C8199}" dt="2024-01-22T19:29:40.152" v="3860" actId="478"/>
          <ac:spMkLst>
            <pc:docMk/>
            <pc:sldMk cId="3202447735" sldId="299"/>
            <ac:spMk id="2" creationId="{9F69996E-20A9-1A32-D818-9E392B06186C}"/>
          </ac:spMkLst>
        </pc:spChg>
        <pc:spChg chg="add mod">
          <ac:chgData name="Karina da Costa Bruno" userId="ce71af8f-566a-492c-8d92-0fb89e593daf" providerId="ADAL" clId="{82325242-0EFD-401A-93B4-EC380A4C8199}" dt="2024-01-25T19:51:39.552" v="4889" actId="113"/>
          <ac:spMkLst>
            <pc:docMk/>
            <pc:sldMk cId="3202447735" sldId="299"/>
            <ac:spMk id="4" creationId="{E0AE1AF3-DBA6-458D-800A-42D7A8331AB5}"/>
          </ac:spMkLst>
        </pc:spChg>
        <pc:spChg chg="add mod">
          <ac:chgData name="Karina da Costa Bruno" userId="ce71af8f-566a-492c-8d92-0fb89e593daf" providerId="ADAL" clId="{82325242-0EFD-401A-93B4-EC380A4C8199}" dt="2024-01-25T19:51:31.175" v="4887" actId="113"/>
          <ac:spMkLst>
            <pc:docMk/>
            <pc:sldMk cId="3202447735" sldId="299"/>
            <ac:spMk id="5" creationId="{FC53EE08-9979-0FC3-2F7E-C12913FFB217}"/>
          </ac:spMkLst>
        </pc:spChg>
        <pc:spChg chg="add mod">
          <ac:chgData name="Karina da Costa Bruno" userId="ce71af8f-566a-492c-8d92-0fb89e593daf" providerId="ADAL" clId="{82325242-0EFD-401A-93B4-EC380A4C8199}" dt="2024-01-25T19:51:49.943" v="4891" actId="113"/>
          <ac:spMkLst>
            <pc:docMk/>
            <pc:sldMk cId="3202447735" sldId="299"/>
            <ac:spMk id="6" creationId="{8A6E3EC0-CFAE-AE17-15E8-A7778EBABC90}"/>
          </ac:spMkLst>
        </pc:spChg>
        <pc:spChg chg="mod">
          <ac:chgData name="Karina da Costa Bruno" userId="ce71af8f-566a-492c-8d92-0fb89e593daf" providerId="ADAL" clId="{82325242-0EFD-401A-93B4-EC380A4C8199}" dt="2024-01-22T19:19:09.897" v="3297" actId="20577"/>
          <ac:spMkLst>
            <pc:docMk/>
            <pc:sldMk cId="3202447735" sldId="299"/>
            <ac:spMk id="89" creationId="{362DDE45-2B1F-5077-DE46-12C6B01DC532}"/>
          </ac:spMkLst>
        </pc:spChg>
        <pc:graphicFrameChg chg="add mod modGraphic">
          <ac:chgData name="Karina da Costa Bruno" userId="ce71af8f-566a-492c-8d92-0fb89e593daf" providerId="ADAL" clId="{82325242-0EFD-401A-93B4-EC380A4C8199}" dt="2024-01-25T19:47:31.220" v="4757" actId="20577"/>
          <ac:graphicFrameMkLst>
            <pc:docMk/>
            <pc:sldMk cId="3202447735" sldId="299"/>
            <ac:graphicFrameMk id="2" creationId="{0FCFA0E0-2C14-2041-0E8D-080CDE4CBC74}"/>
          </ac:graphicFrameMkLst>
        </pc:graphicFrameChg>
        <pc:graphicFrameChg chg="del">
          <ac:chgData name="Karina da Costa Bruno" userId="ce71af8f-566a-492c-8d92-0fb89e593daf" providerId="ADAL" clId="{82325242-0EFD-401A-93B4-EC380A4C8199}" dt="2024-01-22T19:25:41.923" v="3786" actId="478"/>
          <ac:graphicFrameMkLst>
            <pc:docMk/>
            <pc:sldMk cId="3202447735" sldId="299"/>
            <ac:graphicFrameMk id="3" creationId="{058C4248-9CB4-9C2B-6F2B-5C95CBB5383C}"/>
          </ac:graphicFrameMkLst>
        </pc:graphicFrameChg>
        <pc:graphicFrameChg chg="add del mod modGraphic">
          <ac:chgData name="Karina da Costa Bruno" userId="ce71af8f-566a-492c-8d92-0fb89e593daf" providerId="ADAL" clId="{82325242-0EFD-401A-93B4-EC380A4C8199}" dt="2024-01-25T19:48:24.740" v="4789" actId="478"/>
          <ac:graphicFrameMkLst>
            <pc:docMk/>
            <pc:sldMk cId="3202447735" sldId="299"/>
            <ac:graphicFrameMk id="3" creationId="{8FC9BE09-60ED-7FA7-D3A3-59AA55A4596F}"/>
          </ac:graphicFrameMkLst>
        </pc:graphicFrameChg>
        <pc:graphicFrameChg chg="mod modGraphic">
          <ac:chgData name="Karina da Costa Bruno" userId="ce71af8f-566a-492c-8d92-0fb89e593daf" providerId="ADAL" clId="{82325242-0EFD-401A-93B4-EC380A4C8199}" dt="2024-01-22T19:42:28.150" v="4216" actId="2711"/>
          <ac:graphicFrameMkLst>
            <pc:docMk/>
            <pc:sldMk cId="3202447735" sldId="299"/>
            <ac:graphicFrameMk id="7" creationId="{459088ED-A1C4-BF48-AE7A-1B99B8130D3A}"/>
          </ac:graphicFrameMkLst>
        </pc:graphicFrameChg>
        <pc:graphicFrameChg chg="mod modGraphic">
          <ac:chgData name="Karina da Costa Bruno" userId="ce71af8f-566a-492c-8d92-0fb89e593daf" providerId="ADAL" clId="{82325242-0EFD-401A-93B4-EC380A4C8199}" dt="2024-01-22T19:36:42.933" v="4079" actId="404"/>
          <ac:graphicFrameMkLst>
            <pc:docMk/>
            <pc:sldMk cId="3202447735" sldId="299"/>
            <ac:graphicFrameMk id="8" creationId="{5F98233A-8126-B2E9-FAB5-42D2B2740079}"/>
          </ac:graphicFrameMkLst>
        </pc:graphicFrameChg>
        <pc:graphicFrameChg chg="add mod modGraphic">
          <ac:chgData name="Karina da Costa Bruno" userId="ce71af8f-566a-492c-8d92-0fb89e593daf" providerId="ADAL" clId="{82325242-0EFD-401A-93B4-EC380A4C8199}" dt="2024-01-25T19:50:42.100" v="4885" actId="113"/>
          <ac:graphicFrameMkLst>
            <pc:docMk/>
            <pc:sldMk cId="3202447735" sldId="299"/>
            <ac:graphicFrameMk id="9" creationId="{52AC7339-95BE-CFAE-03DE-5274510E5522}"/>
          </ac:graphicFrameMkLst>
        </pc:graphicFrameChg>
        <pc:picChg chg="del">
          <ac:chgData name="Karina da Costa Bruno" userId="ce71af8f-566a-492c-8d92-0fb89e593daf" providerId="ADAL" clId="{82325242-0EFD-401A-93B4-EC380A4C8199}" dt="2024-01-22T19:29:15.922" v="3851" actId="478"/>
          <ac:picMkLst>
            <pc:docMk/>
            <pc:sldMk cId="3202447735" sldId="299"/>
            <ac:picMk id="2050" creationId="{B2192DF7-0FC3-D402-1E1E-46094E0884D9}"/>
          </ac:picMkLst>
        </pc:picChg>
        <pc:picChg chg="del">
          <ac:chgData name="Karina da Costa Bruno" userId="ce71af8f-566a-492c-8d92-0fb89e593daf" providerId="ADAL" clId="{82325242-0EFD-401A-93B4-EC380A4C8199}" dt="2024-01-22T19:29:25.234" v="3855" actId="478"/>
          <ac:picMkLst>
            <pc:docMk/>
            <pc:sldMk cId="3202447735" sldId="299"/>
            <ac:picMk id="2052" creationId="{B1167FF1-549C-654E-A8B7-14E93D62EC01}"/>
          </ac:picMkLst>
        </pc:picChg>
        <pc:picChg chg="add mod">
          <ac:chgData name="Karina da Costa Bruno" userId="ce71af8f-566a-492c-8d92-0fb89e593daf" providerId="ADAL" clId="{82325242-0EFD-401A-93B4-EC380A4C8199}" dt="2024-01-22T19:29:23.638" v="3854" actId="1076"/>
          <ac:picMkLst>
            <pc:docMk/>
            <pc:sldMk cId="3202447735" sldId="299"/>
            <ac:picMk id="4098" creationId="{50986690-E149-CC35-11EB-136B715FBD79}"/>
          </ac:picMkLst>
        </pc:picChg>
        <pc:picChg chg="add mod">
          <ac:chgData name="Karina da Costa Bruno" userId="ce71af8f-566a-492c-8d92-0fb89e593daf" providerId="ADAL" clId="{82325242-0EFD-401A-93B4-EC380A4C8199}" dt="2024-01-22T19:37:19.511" v="4087" actId="1076"/>
          <ac:picMkLst>
            <pc:docMk/>
            <pc:sldMk cId="3202447735" sldId="299"/>
            <ac:picMk id="4100" creationId="{5A970F86-DB50-A760-7E7B-DB3D98C21171}"/>
          </ac:picMkLst>
        </pc:picChg>
        <pc:picChg chg="add mod">
          <ac:chgData name="Karina da Costa Bruno" userId="ce71af8f-566a-492c-8d92-0fb89e593daf" providerId="ADAL" clId="{82325242-0EFD-401A-93B4-EC380A4C8199}" dt="2024-01-22T19:39:04.363" v="4201" actId="1036"/>
          <ac:picMkLst>
            <pc:docMk/>
            <pc:sldMk cId="3202447735" sldId="299"/>
            <ac:picMk id="4102" creationId="{77806C03-3C06-E258-4ED5-7D939CE2EE4E}"/>
          </ac:picMkLst>
        </pc:picChg>
        <pc:picChg chg="add mod">
          <ac:chgData name="Karina da Costa Bruno" userId="ce71af8f-566a-492c-8d92-0fb89e593daf" providerId="ADAL" clId="{82325242-0EFD-401A-93B4-EC380A4C8199}" dt="2024-01-22T19:39:04.363" v="4201" actId="1036"/>
          <ac:picMkLst>
            <pc:docMk/>
            <pc:sldMk cId="3202447735" sldId="299"/>
            <ac:picMk id="4104" creationId="{B6F2D44B-18C4-C7B7-CFFE-D09C717887D0}"/>
          </ac:picMkLst>
        </pc:picChg>
      </pc:sldChg>
      <pc:sldChg chg="addSp delSp modSp mod addAnim delAnim">
        <pc:chgData name="Karina da Costa Bruno" userId="ce71af8f-566a-492c-8d92-0fb89e593daf" providerId="ADAL" clId="{82325242-0EFD-401A-93B4-EC380A4C8199}" dt="2024-01-19T20:27:14.456" v="732" actId="1035"/>
        <pc:sldMkLst>
          <pc:docMk/>
          <pc:sldMk cId="1297481718" sldId="354"/>
        </pc:sldMkLst>
        <pc:spChg chg="mod">
          <ac:chgData name="Karina da Costa Bruno" userId="ce71af8f-566a-492c-8d92-0fb89e593daf" providerId="ADAL" clId="{82325242-0EFD-401A-93B4-EC380A4C8199}" dt="2024-01-19T19:56:20.817" v="36" actId="207"/>
          <ac:spMkLst>
            <pc:docMk/>
            <pc:sldMk cId="1297481718" sldId="354"/>
            <ac:spMk id="9" creationId="{10D66744-5E0D-6F0F-6E96-FCFB313FDAEA}"/>
          </ac:spMkLst>
        </pc:spChg>
        <pc:spChg chg="add mod">
          <ac:chgData name="Karina da Costa Bruno" userId="ce71af8f-566a-492c-8d92-0fb89e593daf" providerId="ADAL" clId="{82325242-0EFD-401A-93B4-EC380A4C8199}" dt="2024-01-19T20:27:14.456" v="732" actId="1035"/>
          <ac:spMkLst>
            <pc:docMk/>
            <pc:sldMk cId="1297481718" sldId="354"/>
            <ac:spMk id="13" creationId="{B93A1415-1AD1-7937-5CA6-0546FD0C4DB7}"/>
          </ac:spMkLst>
        </pc:spChg>
        <pc:spChg chg="add mod">
          <ac:chgData name="Karina da Costa Bruno" userId="ce71af8f-566a-492c-8d92-0fb89e593daf" providerId="ADAL" clId="{82325242-0EFD-401A-93B4-EC380A4C8199}" dt="2024-01-19T20:27:14.456" v="732" actId="1035"/>
          <ac:spMkLst>
            <pc:docMk/>
            <pc:sldMk cId="1297481718" sldId="354"/>
            <ac:spMk id="14" creationId="{CE19ED1C-9B8D-EF1E-E2FC-3977FCDFB185}"/>
          </ac:spMkLst>
        </pc:spChg>
        <pc:spChg chg="add mod">
          <ac:chgData name="Karina da Costa Bruno" userId="ce71af8f-566a-492c-8d92-0fb89e593daf" providerId="ADAL" clId="{82325242-0EFD-401A-93B4-EC380A4C8199}" dt="2024-01-19T20:27:14.456" v="732" actId="1035"/>
          <ac:spMkLst>
            <pc:docMk/>
            <pc:sldMk cId="1297481718" sldId="354"/>
            <ac:spMk id="15" creationId="{2D06A0DE-D7BE-C31F-F18A-289867003D0D}"/>
          </ac:spMkLst>
        </pc:spChg>
        <pc:spChg chg="add mod">
          <ac:chgData name="Karina da Costa Bruno" userId="ce71af8f-566a-492c-8d92-0fb89e593daf" providerId="ADAL" clId="{82325242-0EFD-401A-93B4-EC380A4C8199}" dt="2024-01-19T20:27:14.456" v="732" actId="1035"/>
          <ac:spMkLst>
            <pc:docMk/>
            <pc:sldMk cId="1297481718" sldId="354"/>
            <ac:spMk id="16" creationId="{523F19C9-BD01-C8B4-2F41-AF423254D33F}"/>
          </ac:spMkLst>
        </pc:spChg>
        <pc:spChg chg="add del mod">
          <ac:chgData name="Karina da Costa Bruno" userId="ce71af8f-566a-492c-8d92-0fb89e593daf" providerId="ADAL" clId="{82325242-0EFD-401A-93B4-EC380A4C8199}" dt="2024-01-19T20:27:14.456" v="732" actId="1035"/>
          <ac:spMkLst>
            <pc:docMk/>
            <pc:sldMk cId="1297481718" sldId="354"/>
            <ac:spMk id="84" creationId="{61CEB760-E5E1-1141-A410-BCC8C3F191E2}"/>
          </ac:spMkLst>
        </pc:spChg>
        <pc:spChg chg="add del mod">
          <ac:chgData name="Karina da Costa Bruno" userId="ce71af8f-566a-492c-8d92-0fb89e593daf" providerId="ADAL" clId="{82325242-0EFD-401A-93B4-EC380A4C8199}" dt="2024-01-19T20:03:18.742" v="339"/>
          <ac:spMkLst>
            <pc:docMk/>
            <pc:sldMk cId="1297481718" sldId="354"/>
            <ac:spMk id="85" creationId="{6D8470C4-94A3-9942-8695-7531CB42E06E}"/>
          </ac:spMkLst>
        </pc:spChg>
        <pc:spChg chg="add del mod">
          <ac:chgData name="Karina da Costa Bruno" userId="ce71af8f-566a-492c-8d92-0fb89e593daf" providerId="ADAL" clId="{82325242-0EFD-401A-93B4-EC380A4C8199}" dt="2024-01-19T20:10:24.733" v="514" actId="478"/>
          <ac:spMkLst>
            <pc:docMk/>
            <pc:sldMk cId="1297481718" sldId="354"/>
            <ac:spMk id="145" creationId="{61CEB760-E5E1-1141-A410-BCC8C3F191E2}"/>
          </ac:spMkLst>
        </pc:spChg>
        <pc:spChg chg="add del mod">
          <ac:chgData name="Karina da Costa Bruno" userId="ce71af8f-566a-492c-8d92-0fb89e593daf" providerId="ADAL" clId="{82325242-0EFD-401A-93B4-EC380A4C8199}" dt="2024-01-19T20:10:29.964" v="516" actId="478"/>
          <ac:spMkLst>
            <pc:docMk/>
            <pc:sldMk cId="1297481718" sldId="354"/>
            <ac:spMk id="146" creationId="{6D8470C4-94A3-9942-8695-7531CB42E06E}"/>
          </ac:spMkLst>
        </pc:spChg>
        <pc:spChg chg="add del mod">
          <ac:chgData name="Karina da Costa Bruno" userId="ce71af8f-566a-492c-8d92-0fb89e593daf" providerId="ADAL" clId="{82325242-0EFD-401A-93B4-EC380A4C8199}" dt="2024-01-19T20:27:14.456" v="732" actId="1035"/>
          <ac:spMkLst>
            <pc:docMk/>
            <pc:sldMk cId="1297481718" sldId="354"/>
            <ac:spMk id="165" creationId="{61CEB760-E5E1-1141-A410-BCC8C3F191E2}"/>
          </ac:spMkLst>
        </pc:spChg>
        <pc:spChg chg="add del mod">
          <ac:chgData name="Karina da Costa Bruno" userId="ce71af8f-566a-492c-8d92-0fb89e593daf" providerId="ADAL" clId="{82325242-0EFD-401A-93B4-EC380A4C8199}" dt="2024-01-19T20:10:27.451" v="515" actId="478"/>
          <ac:spMkLst>
            <pc:docMk/>
            <pc:sldMk cId="1297481718" sldId="354"/>
            <ac:spMk id="166" creationId="{6D8470C4-94A3-9942-8695-7531CB42E06E}"/>
          </ac:spMkLst>
        </pc:spChg>
        <pc:grpChg chg="add del">
          <ac:chgData name="Karina da Costa Bruno" userId="ce71af8f-566a-492c-8d92-0fb89e593daf" providerId="ADAL" clId="{82325242-0EFD-401A-93B4-EC380A4C8199}" dt="2024-01-19T19:56:29.571" v="37" actId="478"/>
          <ac:grpSpMkLst>
            <pc:docMk/>
            <pc:sldMk cId="1297481718" sldId="354"/>
            <ac:grpSpMk id="80" creationId="{00000000-0000-0000-0000-000000000000}"/>
          </ac:grpSpMkLst>
        </pc:grpChg>
        <pc:grpChg chg="add del">
          <ac:chgData name="Karina da Costa Bruno" userId="ce71af8f-566a-492c-8d92-0fb89e593daf" providerId="ADAL" clId="{82325242-0EFD-401A-93B4-EC380A4C8199}" dt="2024-01-19T19:56:32.025" v="38" actId="478"/>
          <ac:grpSpMkLst>
            <pc:docMk/>
            <pc:sldMk cId="1297481718" sldId="354"/>
            <ac:grpSpMk id="131" creationId="{00000000-0000-0000-0000-000000000000}"/>
          </ac:grpSpMkLst>
        </pc:grpChg>
        <pc:grpChg chg="add del">
          <ac:chgData name="Karina da Costa Bruno" userId="ce71af8f-566a-492c-8d92-0fb89e593daf" providerId="ADAL" clId="{82325242-0EFD-401A-93B4-EC380A4C8199}" dt="2024-01-19T19:56:34.154" v="39" actId="478"/>
          <ac:grpSpMkLst>
            <pc:docMk/>
            <pc:sldMk cId="1297481718" sldId="354"/>
            <ac:grpSpMk id="151" creationId="{00000000-0000-0000-0000-000000000000}"/>
          </ac:grpSpMkLst>
        </pc:grpChg>
        <pc:picChg chg="add mod ord modCrop">
          <ac:chgData name="Karina da Costa Bruno" userId="ce71af8f-566a-492c-8d92-0fb89e593daf" providerId="ADAL" clId="{82325242-0EFD-401A-93B4-EC380A4C8199}" dt="2024-01-19T19:55:57.697" v="20" actId="167"/>
          <ac:picMkLst>
            <pc:docMk/>
            <pc:sldMk cId="1297481718" sldId="354"/>
            <ac:picMk id="10" creationId="{7BB87FAC-F2CE-445C-5F1E-CC1A4E2B9B05}"/>
          </ac:picMkLst>
        </pc:picChg>
        <pc:picChg chg="add del mod">
          <ac:chgData name="Karina da Costa Bruno" userId="ce71af8f-566a-492c-8d92-0fb89e593daf" providerId="ADAL" clId="{82325242-0EFD-401A-93B4-EC380A4C8199}" dt="2024-01-19T20:23:00.087" v="664" actId="478"/>
          <ac:picMkLst>
            <pc:docMk/>
            <pc:sldMk cId="1297481718" sldId="354"/>
            <ac:picMk id="1026" creationId="{D1081BCB-6592-E206-C322-B205B2B92B86}"/>
          </ac:picMkLst>
        </pc:picChg>
        <pc:picChg chg="add mod">
          <ac:chgData name="Karina da Costa Bruno" userId="ce71af8f-566a-492c-8d92-0fb89e593daf" providerId="ADAL" clId="{82325242-0EFD-401A-93B4-EC380A4C8199}" dt="2024-01-19T20:25:08.098" v="701" actId="1038"/>
          <ac:picMkLst>
            <pc:docMk/>
            <pc:sldMk cId="1297481718" sldId="354"/>
            <ac:picMk id="1028" creationId="{B84A21C6-4FD5-ACEB-9888-088FCFC0238A}"/>
          </ac:picMkLst>
        </pc:picChg>
        <pc:picChg chg="add mod">
          <ac:chgData name="Karina da Costa Bruno" userId="ce71af8f-566a-492c-8d92-0fb89e593daf" providerId="ADAL" clId="{82325242-0EFD-401A-93B4-EC380A4C8199}" dt="2024-01-19T20:25:11.424" v="702" actId="14100"/>
          <ac:picMkLst>
            <pc:docMk/>
            <pc:sldMk cId="1297481718" sldId="354"/>
            <ac:picMk id="1030" creationId="{F29F6D7D-AADC-371B-A782-F214805A48D0}"/>
          </ac:picMkLst>
        </pc:picChg>
        <pc:picChg chg="add del mod">
          <ac:chgData name="Karina da Costa Bruno" userId="ce71af8f-566a-492c-8d92-0fb89e593daf" providerId="ADAL" clId="{82325242-0EFD-401A-93B4-EC380A4C8199}" dt="2024-01-19T20:23:14.302" v="669" actId="478"/>
          <ac:picMkLst>
            <pc:docMk/>
            <pc:sldMk cId="1297481718" sldId="354"/>
            <ac:picMk id="1032" creationId="{DE9E4BCF-641A-D362-B640-C6D17251816A}"/>
          </ac:picMkLst>
        </pc:picChg>
        <pc:picChg chg="add del">
          <ac:chgData name="Karina da Costa Bruno" userId="ce71af8f-566a-492c-8d92-0fb89e593daf" providerId="ADAL" clId="{82325242-0EFD-401A-93B4-EC380A4C8199}" dt="2024-01-19T20:23:14.302" v="669" actId="478"/>
          <ac:picMkLst>
            <pc:docMk/>
            <pc:sldMk cId="1297481718" sldId="354"/>
            <ac:picMk id="1034" creationId="{DFE42A8E-E2CF-07F2-414A-A7A34856DD84}"/>
          </ac:picMkLst>
        </pc:picChg>
        <pc:picChg chg="add mod">
          <ac:chgData name="Karina da Costa Bruno" userId="ce71af8f-566a-492c-8d92-0fb89e593daf" providerId="ADAL" clId="{82325242-0EFD-401A-93B4-EC380A4C8199}" dt="2024-01-19T20:25:01.168" v="692" actId="1035"/>
          <ac:picMkLst>
            <pc:docMk/>
            <pc:sldMk cId="1297481718" sldId="354"/>
            <ac:picMk id="1036" creationId="{C0BE29BF-820D-CC4B-EE46-410665ECCA56}"/>
          </ac:picMkLst>
        </pc:picChg>
        <pc:picChg chg="add del mod">
          <ac:chgData name="Karina da Costa Bruno" userId="ce71af8f-566a-492c-8d92-0fb89e593daf" providerId="ADAL" clId="{82325242-0EFD-401A-93B4-EC380A4C8199}" dt="2024-01-19T20:24:30.506" v="677" actId="478"/>
          <ac:picMkLst>
            <pc:docMk/>
            <pc:sldMk cId="1297481718" sldId="354"/>
            <ac:picMk id="1038" creationId="{47D8F090-B7C0-43A2-B757-3EA8F3A79D35}"/>
          </ac:picMkLst>
        </pc:picChg>
        <pc:picChg chg="add del mod">
          <ac:chgData name="Karina da Costa Bruno" userId="ce71af8f-566a-492c-8d92-0fb89e593daf" providerId="ADAL" clId="{82325242-0EFD-401A-93B4-EC380A4C8199}" dt="2024-01-19T20:25:37.317" v="704" actId="478"/>
          <ac:picMkLst>
            <pc:docMk/>
            <pc:sldMk cId="1297481718" sldId="354"/>
            <ac:picMk id="1040" creationId="{08681D47-4C3F-A1B6-13B2-05FEF6C58F2B}"/>
          </ac:picMkLst>
        </pc:picChg>
        <pc:picChg chg="add del mod">
          <ac:chgData name="Karina da Costa Bruno" userId="ce71af8f-566a-492c-8d92-0fb89e593daf" providerId="ADAL" clId="{82325242-0EFD-401A-93B4-EC380A4C8199}" dt="2024-01-19T20:25:47.021" v="708" actId="478"/>
          <ac:picMkLst>
            <pc:docMk/>
            <pc:sldMk cId="1297481718" sldId="354"/>
            <ac:picMk id="1042" creationId="{4AFC8C55-BE82-65A2-5E64-FA8D737E259F}"/>
          </ac:picMkLst>
        </pc:picChg>
        <pc:picChg chg="add mod">
          <ac:chgData name="Karina da Costa Bruno" userId="ce71af8f-566a-492c-8d92-0fb89e593daf" providerId="ADAL" clId="{82325242-0EFD-401A-93B4-EC380A4C8199}" dt="2024-01-19T20:26:04.964" v="712" actId="1076"/>
          <ac:picMkLst>
            <pc:docMk/>
            <pc:sldMk cId="1297481718" sldId="354"/>
            <ac:picMk id="1044" creationId="{6BE57121-C125-EE15-06C4-1E33E17242C8}"/>
          </ac:picMkLst>
        </pc:picChg>
        <pc:cxnChg chg="add mod">
          <ac:chgData name="Karina da Costa Bruno" userId="ce71af8f-566a-492c-8d92-0fb89e593daf" providerId="ADAL" clId="{82325242-0EFD-401A-93B4-EC380A4C8199}" dt="2024-01-19T20:01:41.169" v="272" actId="1038"/>
          <ac:cxnSpMkLst>
            <pc:docMk/>
            <pc:sldMk cId="1297481718" sldId="354"/>
            <ac:cxnSpMk id="12" creationId="{4CB10828-592F-3C40-6CE9-2A73F07A5B92}"/>
          </ac:cxnSpMkLst>
        </pc:cxnChg>
      </pc:sldChg>
      <pc:sldChg chg="addSp modSp mod modAnim">
        <pc:chgData name="Karina da Costa Bruno" userId="ce71af8f-566a-492c-8d92-0fb89e593daf" providerId="ADAL" clId="{82325242-0EFD-401A-93B4-EC380A4C8199}" dt="2024-01-22T19:16:57.273" v="3248" actId="20577"/>
        <pc:sldMkLst>
          <pc:docMk/>
          <pc:sldMk cId="1284726637" sldId="356"/>
        </pc:sldMkLst>
        <pc:spChg chg="add mod">
          <ac:chgData name="Karina da Costa Bruno" userId="ce71af8f-566a-492c-8d92-0fb89e593daf" providerId="ADAL" clId="{82325242-0EFD-401A-93B4-EC380A4C8199}" dt="2024-01-22T16:47:27.843" v="976"/>
          <ac:spMkLst>
            <pc:docMk/>
            <pc:sldMk cId="1284726637" sldId="356"/>
            <ac:spMk id="2" creationId="{B0FAC4A4-601F-0830-D501-8E4EDD6DDCC7}"/>
          </ac:spMkLst>
        </pc:spChg>
        <pc:spChg chg="add mod">
          <ac:chgData name="Karina da Costa Bruno" userId="ce71af8f-566a-492c-8d92-0fb89e593daf" providerId="ADAL" clId="{82325242-0EFD-401A-93B4-EC380A4C8199}" dt="2024-01-22T17:28:49.132" v="1440"/>
          <ac:spMkLst>
            <pc:docMk/>
            <pc:sldMk cId="1284726637" sldId="356"/>
            <ac:spMk id="3" creationId="{F5B99770-1392-F0D5-9907-E54E20181BFD}"/>
          </ac:spMkLst>
        </pc:spChg>
        <pc:spChg chg="add mod">
          <ac:chgData name="Karina da Costa Bruno" userId="ce71af8f-566a-492c-8d92-0fb89e593daf" providerId="ADAL" clId="{82325242-0EFD-401A-93B4-EC380A4C8199}" dt="2024-01-22T17:28:49.132" v="1440"/>
          <ac:spMkLst>
            <pc:docMk/>
            <pc:sldMk cId="1284726637" sldId="356"/>
            <ac:spMk id="4" creationId="{67E2A489-4A48-1191-2800-3C49502D1067}"/>
          </ac:spMkLst>
        </pc:spChg>
        <pc:spChg chg="add mod">
          <ac:chgData name="Karina da Costa Bruno" userId="ce71af8f-566a-492c-8d92-0fb89e593daf" providerId="ADAL" clId="{82325242-0EFD-401A-93B4-EC380A4C8199}" dt="2024-01-22T17:28:49.132" v="1440"/>
          <ac:spMkLst>
            <pc:docMk/>
            <pc:sldMk cId="1284726637" sldId="356"/>
            <ac:spMk id="5" creationId="{358BCB4D-5407-B828-89B3-222FF5F3C336}"/>
          </ac:spMkLst>
        </pc:spChg>
        <pc:spChg chg="add mod">
          <ac:chgData name="Karina da Costa Bruno" userId="ce71af8f-566a-492c-8d92-0fb89e593daf" providerId="ADAL" clId="{82325242-0EFD-401A-93B4-EC380A4C8199}" dt="2024-01-22T17:28:49.132" v="1440"/>
          <ac:spMkLst>
            <pc:docMk/>
            <pc:sldMk cId="1284726637" sldId="356"/>
            <ac:spMk id="6" creationId="{9B303F1B-03DB-A3C1-4966-3D9F08D07B7D}"/>
          </ac:spMkLst>
        </pc:spChg>
        <pc:spChg chg="add mod">
          <ac:chgData name="Karina da Costa Bruno" userId="ce71af8f-566a-492c-8d92-0fb89e593daf" providerId="ADAL" clId="{82325242-0EFD-401A-93B4-EC380A4C8199}" dt="2024-01-22T17:28:49.132" v="1440"/>
          <ac:spMkLst>
            <pc:docMk/>
            <pc:sldMk cId="1284726637" sldId="356"/>
            <ac:spMk id="7" creationId="{9F69996E-20A9-1A32-D818-9E392B06186C}"/>
          </ac:spMkLst>
        </pc:spChg>
        <pc:spChg chg="add mod">
          <ac:chgData name="Karina da Costa Bruno" userId="ce71af8f-566a-492c-8d92-0fb89e593daf" providerId="ADAL" clId="{82325242-0EFD-401A-93B4-EC380A4C8199}" dt="2024-01-22T17:28:56.793" v="1442"/>
          <ac:spMkLst>
            <pc:docMk/>
            <pc:sldMk cId="1284726637" sldId="356"/>
            <ac:spMk id="8" creationId="{00000000-0000-0000-0000-000000000000}"/>
          </ac:spMkLst>
        </pc:spChg>
        <pc:spChg chg="add mod">
          <ac:chgData name="Karina da Costa Bruno" userId="ce71af8f-566a-492c-8d92-0fb89e593daf" providerId="ADAL" clId="{82325242-0EFD-401A-93B4-EC380A4C8199}" dt="2024-01-22T17:29:04.861" v="1444"/>
          <ac:spMkLst>
            <pc:docMk/>
            <pc:sldMk cId="1284726637" sldId="356"/>
            <ac:spMk id="9" creationId="{2F9DA9D4-C7D8-8B91-AB4D-56F42BCCC6FA}"/>
          </ac:spMkLst>
        </pc:spChg>
        <pc:spChg chg="mod">
          <ac:chgData name="Karina da Costa Bruno" userId="ce71af8f-566a-492c-8d92-0fb89e593daf" providerId="ADAL" clId="{82325242-0EFD-401A-93B4-EC380A4C8199}" dt="2024-01-22T19:16:57.273" v="3248" actId="20577"/>
          <ac:spMkLst>
            <pc:docMk/>
            <pc:sldMk cId="1284726637" sldId="356"/>
            <ac:spMk id="89" creationId="{362DDE45-2B1F-5077-DE46-12C6B01DC532}"/>
          </ac:spMkLst>
        </pc:spChg>
      </pc:sldChg>
      <pc:sldChg chg="addSp delSp modSp mod delAnim modAnim">
        <pc:chgData name="Karina da Costa Bruno" userId="ce71af8f-566a-492c-8d92-0fb89e593daf" providerId="ADAL" clId="{82325242-0EFD-401A-93B4-EC380A4C8199}" dt="2024-01-22T17:54:15.276" v="1826" actId="1076"/>
        <pc:sldMkLst>
          <pc:docMk/>
          <pc:sldMk cId="4001939878" sldId="357"/>
        </pc:sldMkLst>
        <pc:spChg chg="del mod">
          <ac:chgData name="Karina da Costa Bruno" userId="ce71af8f-566a-492c-8d92-0fb89e593daf" providerId="ADAL" clId="{82325242-0EFD-401A-93B4-EC380A4C8199}" dt="2024-01-22T17:28:46.512" v="1439" actId="21"/>
          <ac:spMkLst>
            <pc:docMk/>
            <pc:sldMk cId="4001939878" sldId="357"/>
            <ac:spMk id="2" creationId="{9F69996E-20A9-1A32-D818-9E392B06186C}"/>
          </ac:spMkLst>
        </pc:spChg>
        <pc:spChg chg="add mod">
          <ac:chgData name="Karina da Costa Bruno" userId="ce71af8f-566a-492c-8d92-0fb89e593daf" providerId="ADAL" clId="{82325242-0EFD-401A-93B4-EC380A4C8199}" dt="2024-01-22T17:52:28.063" v="1805" actId="1038"/>
          <ac:spMkLst>
            <pc:docMk/>
            <pc:sldMk cId="4001939878" sldId="357"/>
            <ac:spMk id="4" creationId="{C26B4D12-2CF2-FC08-B127-AEAE9956A84A}"/>
          </ac:spMkLst>
        </pc:spChg>
        <pc:spChg chg="add mod">
          <ac:chgData name="Karina da Costa Bruno" userId="ce71af8f-566a-492c-8d92-0fb89e593daf" providerId="ADAL" clId="{82325242-0EFD-401A-93B4-EC380A4C8199}" dt="2024-01-22T17:19:34.742" v="1177" actId="1076"/>
          <ac:spMkLst>
            <pc:docMk/>
            <pc:sldMk cId="4001939878" sldId="357"/>
            <ac:spMk id="5" creationId="{7C4C2FD3-3E44-AB86-C52A-E5D63582751B}"/>
          </ac:spMkLst>
        </pc:spChg>
        <pc:spChg chg="mod">
          <ac:chgData name="Karina da Costa Bruno" userId="ce71af8f-566a-492c-8d92-0fb89e593daf" providerId="ADAL" clId="{82325242-0EFD-401A-93B4-EC380A4C8199}" dt="2024-01-22T17:50:28.393" v="1724" actId="14100"/>
          <ac:spMkLst>
            <pc:docMk/>
            <pc:sldMk cId="4001939878" sldId="357"/>
            <ac:spMk id="11" creationId="{389BF7B6-2DB6-CCB3-A281-429F8F5D697C}"/>
          </ac:spMkLst>
        </pc:spChg>
        <pc:spChg chg="add mod">
          <ac:chgData name="Karina da Costa Bruno" userId="ce71af8f-566a-492c-8d92-0fb89e593daf" providerId="ADAL" clId="{82325242-0EFD-401A-93B4-EC380A4C8199}" dt="2024-01-22T17:51:36.472" v="1749" actId="1076"/>
          <ac:spMkLst>
            <pc:docMk/>
            <pc:sldMk cId="4001939878" sldId="357"/>
            <ac:spMk id="14" creationId="{E1D06BB8-4EBE-DFE4-0527-2A9847BAD0E6}"/>
          </ac:spMkLst>
        </pc:spChg>
        <pc:spChg chg="add mod">
          <ac:chgData name="Karina da Costa Bruno" userId="ce71af8f-566a-492c-8d92-0fb89e593daf" providerId="ADAL" clId="{82325242-0EFD-401A-93B4-EC380A4C8199}" dt="2024-01-22T17:50:13.469" v="1692" actId="1076"/>
          <ac:spMkLst>
            <pc:docMk/>
            <pc:sldMk cId="4001939878" sldId="357"/>
            <ac:spMk id="19" creationId="{E43DB2D2-B9B3-39B4-5093-8AD4A98AB624}"/>
          </ac:spMkLst>
        </pc:spChg>
        <pc:spChg chg="add mod">
          <ac:chgData name="Karina da Costa Bruno" userId="ce71af8f-566a-492c-8d92-0fb89e593daf" providerId="ADAL" clId="{82325242-0EFD-401A-93B4-EC380A4C8199}" dt="2024-01-22T17:53:54.423" v="1824" actId="20577"/>
          <ac:spMkLst>
            <pc:docMk/>
            <pc:sldMk cId="4001939878" sldId="357"/>
            <ac:spMk id="20" creationId="{6C7E7275-2C87-E3AB-70CC-57C4BFB56042}"/>
          </ac:spMkLst>
        </pc:spChg>
        <pc:spChg chg="del">
          <ac:chgData name="Karina da Costa Bruno" userId="ce71af8f-566a-492c-8d92-0fb89e593daf" providerId="ADAL" clId="{82325242-0EFD-401A-93B4-EC380A4C8199}" dt="2024-01-22T17:28:52.049" v="1441" actId="21"/>
          <ac:spMkLst>
            <pc:docMk/>
            <pc:sldMk cId="4001939878" sldId="357"/>
            <ac:spMk id="56" creationId="{00000000-0000-0000-0000-000000000000}"/>
          </ac:spMkLst>
        </pc:spChg>
        <pc:spChg chg="del mod">
          <ac:chgData name="Karina da Costa Bruno" userId="ce71af8f-566a-492c-8d92-0fb89e593daf" providerId="ADAL" clId="{82325242-0EFD-401A-93B4-EC380A4C8199}" dt="2024-01-22T17:29:00.989" v="1443" actId="21"/>
          <ac:spMkLst>
            <pc:docMk/>
            <pc:sldMk cId="4001939878" sldId="357"/>
            <ac:spMk id="87" creationId="{2F9DA9D4-C7D8-8B91-AB4D-56F42BCCC6FA}"/>
          </ac:spMkLst>
        </pc:spChg>
        <pc:spChg chg="del">
          <ac:chgData name="Karina da Costa Bruno" userId="ce71af8f-566a-492c-8d92-0fb89e593daf" providerId="ADAL" clId="{82325242-0EFD-401A-93B4-EC380A4C8199}" dt="2024-01-22T17:19:36.882" v="1178" actId="478"/>
          <ac:spMkLst>
            <pc:docMk/>
            <pc:sldMk cId="4001939878" sldId="357"/>
            <ac:spMk id="89" creationId="{362DDE45-2B1F-5077-DE46-12C6B01DC532}"/>
          </ac:spMkLst>
        </pc:spChg>
        <pc:spChg chg="mod">
          <ac:chgData name="Karina da Costa Bruno" userId="ce71af8f-566a-492c-8d92-0fb89e593daf" providerId="ADAL" clId="{82325242-0EFD-401A-93B4-EC380A4C8199}" dt="2024-01-22T17:54:15.276" v="1826" actId="1076"/>
          <ac:spMkLst>
            <pc:docMk/>
            <pc:sldMk cId="4001939878" sldId="357"/>
            <ac:spMk id="115" creationId="{8BF94E25-59D5-B9B6-56CD-E93169BE7D38}"/>
          </ac:spMkLst>
        </pc:spChg>
        <pc:spChg chg="del">
          <ac:chgData name="Karina da Costa Bruno" userId="ce71af8f-566a-492c-8d92-0fb89e593daf" providerId="ADAL" clId="{82325242-0EFD-401A-93B4-EC380A4C8199}" dt="2024-01-22T17:28:46.512" v="1439" actId="21"/>
          <ac:spMkLst>
            <pc:docMk/>
            <pc:sldMk cId="4001939878" sldId="357"/>
            <ac:spMk id="116" creationId="{F5B99770-1392-F0D5-9907-E54E20181BFD}"/>
          </ac:spMkLst>
        </pc:spChg>
        <pc:spChg chg="del">
          <ac:chgData name="Karina da Costa Bruno" userId="ce71af8f-566a-492c-8d92-0fb89e593daf" providerId="ADAL" clId="{82325242-0EFD-401A-93B4-EC380A4C8199}" dt="2024-01-22T17:28:46.512" v="1439" actId="21"/>
          <ac:spMkLst>
            <pc:docMk/>
            <pc:sldMk cId="4001939878" sldId="357"/>
            <ac:spMk id="117" creationId="{67E2A489-4A48-1191-2800-3C49502D1067}"/>
          </ac:spMkLst>
        </pc:spChg>
        <pc:spChg chg="del">
          <ac:chgData name="Karina da Costa Bruno" userId="ce71af8f-566a-492c-8d92-0fb89e593daf" providerId="ADAL" clId="{82325242-0EFD-401A-93B4-EC380A4C8199}" dt="2024-01-22T17:28:46.512" v="1439" actId="21"/>
          <ac:spMkLst>
            <pc:docMk/>
            <pc:sldMk cId="4001939878" sldId="357"/>
            <ac:spMk id="118" creationId="{358BCB4D-5407-B828-89B3-222FF5F3C336}"/>
          </ac:spMkLst>
        </pc:spChg>
        <pc:spChg chg="mod">
          <ac:chgData name="Karina da Costa Bruno" userId="ce71af8f-566a-492c-8d92-0fb89e593daf" providerId="ADAL" clId="{82325242-0EFD-401A-93B4-EC380A4C8199}" dt="2024-01-22T17:52:20.821" v="1783" actId="1036"/>
          <ac:spMkLst>
            <pc:docMk/>
            <pc:sldMk cId="4001939878" sldId="357"/>
            <ac:spMk id="119" creationId="{3BE1A611-E096-4D0C-68D8-CB9DBE68824B}"/>
          </ac:spMkLst>
        </pc:spChg>
        <pc:spChg chg="del">
          <ac:chgData name="Karina da Costa Bruno" userId="ce71af8f-566a-492c-8d92-0fb89e593daf" providerId="ADAL" clId="{82325242-0EFD-401A-93B4-EC380A4C8199}" dt="2024-01-22T17:28:46.512" v="1439" actId="21"/>
          <ac:spMkLst>
            <pc:docMk/>
            <pc:sldMk cId="4001939878" sldId="357"/>
            <ac:spMk id="120" creationId="{9B303F1B-03DB-A3C1-4966-3D9F08D07B7D}"/>
          </ac:spMkLst>
        </pc:spChg>
        <pc:spChg chg="mod">
          <ac:chgData name="Karina da Costa Bruno" userId="ce71af8f-566a-492c-8d92-0fb89e593daf" providerId="ADAL" clId="{82325242-0EFD-401A-93B4-EC380A4C8199}" dt="2024-01-22T17:52:43.178" v="1815" actId="1076"/>
          <ac:spMkLst>
            <pc:docMk/>
            <pc:sldMk cId="4001939878" sldId="357"/>
            <ac:spMk id="121" creationId="{53F1B821-0BCC-DF1B-D0D2-D07BCB844C69}"/>
          </ac:spMkLst>
        </pc:spChg>
        <pc:graphicFrameChg chg="del">
          <ac:chgData name="Karina da Costa Bruno" userId="ce71af8f-566a-492c-8d92-0fb89e593daf" providerId="ADAL" clId="{82325242-0EFD-401A-93B4-EC380A4C8199}" dt="2024-01-22T16:47:21.700" v="975" actId="478"/>
          <ac:graphicFrameMkLst>
            <pc:docMk/>
            <pc:sldMk cId="4001939878" sldId="357"/>
            <ac:graphicFrameMk id="3" creationId="{058C4248-9CB4-9C2B-6F2B-5C95CBB5383C}"/>
          </ac:graphicFrameMkLst>
        </pc:graphicFrameChg>
        <pc:graphicFrameChg chg="add mod ord modGraphic">
          <ac:chgData name="Karina da Costa Bruno" userId="ce71af8f-566a-492c-8d92-0fb89e593daf" providerId="ADAL" clId="{82325242-0EFD-401A-93B4-EC380A4C8199}" dt="2024-01-22T17:50:40.832" v="1739" actId="1036"/>
          <ac:graphicFrameMkLst>
            <pc:docMk/>
            <pc:sldMk cId="4001939878" sldId="357"/>
            <ac:graphicFrameMk id="6" creationId="{B515C27B-4081-C9B7-12AA-F05DA767E001}"/>
          </ac:graphicFrameMkLst>
        </pc:graphicFrameChg>
        <pc:graphicFrameChg chg="mod modGraphic">
          <ac:chgData name="Karina da Costa Bruno" userId="ce71af8f-566a-492c-8d92-0fb89e593daf" providerId="ADAL" clId="{82325242-0EFD-401A-93B4-EC380A4C8199}" dt="2024-01-22T17:50:23.686" v="1723" actId="14100"/>
          <ac:graphicFrameMkLst>
            <pc:docMk/>
            <pc:sldMk cId="4001939878" sldId="357"/>
            <ac:graphicFrameMk id="7" creationId="{459088ED-A1C4-BF48-AE7A-1B99B8130D3A}"/>
          </ac:graphicFrameMkLst>
        </pc:graphicFrameChg>
        <pc:graphicFrameChg chg="del">
          <ac:chgData name="Karina da Costa Bruno" userId="ce71af8f-566a-492c-8d92-0fb89e593daf" providerId="ADAL" clId="{82325242-0EFD-401A-93B4-EC380A4C8199}" dt="2024-01-22T16:41:47.243" v="960" actId="478"/>
          <ac:graphicFrameMkLst>
            <pc:docMk/>
            <pc:sldMk cId="4001939878" sldId="357"/>
            <ac:graphicFrameMk id="8" creationId="{5F98233A-8126-B2E9-FAB5-42D2B2740079}"/>
          </ac:graphicFrameMkLst>
        </pc:graphicFrameChg>
        <pc:picChg chg="add mod">
          <ac:chgData name="Karina da Costa Bruno" userId="ce71af8f-566a-492c-8d92-0fb89e593daf" providerId="ADAL" clId="{82325242-0EFD-401A-93B4-EC380A4C8199}" dt="2024-01-22T17:50:40.832" v="1739" actId="1036"/>
          <ac:picMkLst>
            <pc:docMk/>
            <pc:sldMk cId="4001939878" sldId="357"/>
            <ac:picMk id="12" creationId="{4984AD62-2DD4-D0DA-091A-8BC100B5A4BA}"/>
          </ac:picMkLst>
        </pc:picChg>
        <pc:picChg chg="add mod">
          <ac:chgData name="Karina da Costa Bruno" userId="ce71af8f-566a-492c-8d92-0fb89e593daf" providerId="ADAL" clId="{82325242-0EFD-401A-93B4-EC380A4C8199}" dt="2024-01-22T17:51:44.872" v="1752" actId="1076"/>
          <ac:picMkLst>
            <pc:docMk/>
            <pc:sldMk cId="4001939878" sldId="357"/>
            <ac:picMk id="16" creationId="{97D35C66-73AC-E4D0-1856-8AAA7FB12D9A}"/>
          </ac:picMkLst>
        </pc:picChg>
        <pc:picChg chg="add mod">
          <ac:chgData name="Karina da Costa Bruno" userId="ce71af8f-566a-492c-8d92-0fb89e593daf" providerId="ADAL" clId="{82325242-0EFD-401A-93B4-EC380A4C8199}" dt="2024-01-22T17:50:06.890" v="1690" actId="1076"/>
          <ac:picMkLst>
            <pc:docMk/>
            <pc:sldMk cId="4001939878" sldId="357"/>
            <ac:picMk id="18" creationId="{F84724D9-0589-8B94-9BD4-E0FCF7D98B5F}"/>
          </ac:picMkLst>
        </pc:picChg>
        <pc:picChg chg="add mod">
          <ac:chgData name="Karina da Costa Bruno" userId="ce71af8f-566a-492c-8d92-0fb89e593daf" providerId="ADAL" clId="{82325242-0EFD-401A-93B4-EC380A4C8199}" dt="2024-01-22T17:52:43.178" v="1815" actId="1076"/>
          <ac:picMkLst>
            <pc:docMk/>
            <pc:sldMk cId="4001939878" sldId="357"/>
            <ac:picMk id="1026" creationId="{0FAD658B-A0F1-37AC-8496-539983ED0B79}"/>
          </ac:picMkLst>
        </pc:picChg>
        <pc:picChg chg="add mod">
          <ac:chgData name="Karina da Costa Bruno" userId="ce71af8f-566a-492c-8d92-0fb89e593daf" providerId="ADAL" clId="{82325242-0EFD-401A-93B4-EC380A4C8199}" dt="2024-01-22T17:52:28.063" v="1805" actId="1038"/>
          <ac:picMkLst>
            <pc:docMk/>
            <pc:sldMk cId="4001939878" sldId="357"/>
            <ac:picMk id="1027" creationId="{166FFE74-453E-EB4A-1CA1-AE0A8EC5EAC8}"/>
          </ac:picMkLst>
        </pc:picChg>
        <pc:picChg chg="add del mod">
          <ac:chgData name="Karina da Costa Bruno" userId="ce71af8f-566a-492c-8d92-0fb89e593daf" providerId="ADAL" clId="{82325242-0EFD-401A-93B4-EC380A4C8199}" dt="2024-01-22T17:25:39.921" v="1420" actId="21"/>
          <ac:picMkLst>
            <pc:docMk/>
            <pc:sldMk cId="4001939878" sldId="357"/>
            <ac:picMk id="1029" creationId="{4984AD62-2DD4-D0DA-091A-8BC100B5A4BA}"/>
          </ac:picMkLst>
        </pc:picChg>
        <pc:picChg chg="add mod">
          <ac:chgData name="Karina da Costa Bruno" userId="ce71af8f-566a-492c-8d92-0fb89e593daf" providerId="ADAL" clId="{82325242-0EFD-401A-93B4-EC380A4C8199}" dt="2024-01-22T17:50:40.832" v="1739" actId="1036"/>
          <ac:picMkLst>
            <pc:docMk/>
            <pc:sldMk cId="4001939878" sldId="357"/>
            <ac:picMk id="1031" creationId="{09F5A8E7-78FA-996E-B462-907C53145325}"/>
          </ac:picMkLst>
        </pc:picChg>
        <pc:picChg chg="add mod">
          <ac:chgData name="Karina da Costa Bruno" userId="ce71af8f-566a-492c-8d92-0fb89e593daf" providerId="ADAL" clId="{82325242-0EFD-401A-93B4-EC380A4C8199}" dt="2024-01-22T17:50:40.832" v="1739" actId="1036"/>
          <ac:picMkLst>
            <pc:docMk/>
            <pc:sldMk cId="4001939878" sldId="357"/>
            <ac:picMk id="1033" creationId="{E19CB415-8315-C3AD-B9ED-17B645647419}"/>
          </ac:picMkLst>
        </pc:picChg>
        <pc:picChg chg="add mod">
          <ac:chgData name="Karina da Costa Bruno" userId="ce71af8f-566a-492c-8d92-0fb89e593daf" providerId="ADAL" clId="{82325242-0EFD-401A-93B4-EC380A4C8199}" dt="2024-01-22T17:50:46.439" v="1740" actId="14100"/>
          <ac:picMkLst>
            <pc:docMk/>
            <pc:sldMk cId="4001939878" sldId="357"/>
            <ac:picMk id="1035" creationId="{BF448A0E-B7C3-2BBB-3FB2-ECC599771FDE}"/>
          </ac:picMkLst>
        </pc:picChg>
        <pc:picChg chg="add mod">
          <ac:chgData name="Karina da Costa Bruno" userId="ce71af8f-566a-492c-8d92-0fb89e593daf" providerId="ADAL" clId="{82325242-0EFD-401A-93B4-EC380A4C8199}" dt="2024-01-22T17:51:40.926" v="1751" actId="1076"/>
          <ac:picMkLst>
            <pc:docMk/>
            <pc:sldMk cId="4001939878" sldId="357"/>
            <ac:picMk id="1037" creationId="{1FE6EFA0-9160-46E0-A5A8-486D33350935}"/>
          </ac:picMkLst>
        </pc:picChg>
        <pc:picChg chg="add mod">
          <ac:chgData name="Karina da Costa Bruno" userId="ce71af8f-566a-492c-8d92-0fb89e593daf" providerId="ADAL" clId="{82325242-0EFD-401A-93B4-EC380A4C8199}" dt="2024-01-22T17:53:18.440" v="1817" actId="1076"/>
          <ac:picMkLst>
            <pc:docMk/>
            <pc:sldMk cId="4001939878" sldId="357"/>
            <ac:picMk id="1039" creationId="{70ECA084-70F5-6BDA-4D87-524E8503B77D}"/>
          </ac:picMkLst>
        </pc:picChg>
        <pc:picChg chg="mod">
          <ac:chgData name="Karina da Costa Bruno" userId="ce71af8f-566a-492c-8d92-0fb89e593daf" providerId="ADAL" clId="{82325242-0EFD-401A-93B4-EC380A4C8199}" dt="2024-01-22T17:19:49.120" v="1181" actId="1076"/>
          <ac:picMkLst>
            <pc:docMk/>
            <pc:sldMk cId="4001939878" sldId="357"/>
            <ac:picMk id="3073" creationId="{574D2051-9E36-0058-D734-51DE83B47005}"/>
          </ac:picMkLst>
        </pc:picChg>
        <pc:cxnChg chg="mod">
          <ac:chgData name="Karina da Costa Bruno" userId="ce71af8f-566a-492c-8d92-0fb89e593daf" providerId="ADAL" clId="{82325242-0EFD-401A-93B4-EC380A4C8199}" dt="2024-01-22T17:50:20.376" v="1722" actId="1038"/>
          <ac:cxnSpMkLst>
            <pc:docMk/>
            <pc:sldMk cId="4001939878" sldId="357"/>
            <ac:cxnSpMk id="9" creationId="{92BC231E-A637-1BE3-7C45-4EA2B097D0F2}"/>
          </ac:cxnSpMkLst>
        </pc:cxnChg>
      </pc:sldChg>
      <pc:sldChg chg="addSp delSp modSp add mod delAnim modAnim">
        <pc:chgData name="Karina da Costa Bruno" userId="ce71af8f-566a-492c-8d92-0fb89e593daf" providerId="ADAL" clId="{82325242-0EFD-401A-93B4-EC380A4C8199}" dt="2024-01-25T19:57:01.638" v="4902" actId="207"/>
        <pc:sldMkLst>
          <pc:docMk/>
          <pc:sldMk cId="2586098797" sldId="358"/>
        </pc:sldMkLst>
        <pc:spChg chg="add mod">
          <ac:chgData name="Karina da Costa Bruno" userId="ce71af8f-566a-492c-8d92-0fb89e593daf" providerId="ADAL" clId="{82325242-0EFD-401A-93B4-EC380A4C8199}" dt="2024-01-22T18:05:32.345" v="1956" actId="20577"/>
          <ac:spMkLst>
            <pc:docMk/>
            <pc:sldMk cId="2586098797" sldId="358"/>
            <ac:spMk id="2" creationId="{F831C032-055F-9941-9656-73A0A23D5EE5}"/>
          </ac:spMkLst>
        </pc:spChg>
        <pc:spChg chg="add del mod">
          <ac:chgData name="Karina da Costa Bruno" userId="ce71af8f-566a-492c-8d92-0fb89e593daf" providerId="ADAL" clId="{82325242-0EFD-401A-93B4-EC380A4C8199}" dt="2024-01-22T18:05:40.472" v="1959" actId="478"/>
          <ac:spMkLst>
            <pc:docMk/>
            <pc:sldMk cId="2586098797" sldId="358"/>
            <ac:spMk id="3" creationId="{06649A08-68C8-95E1-411A-6D32DB531CE2}"/>
          </ac:spMkLst>
        </pc:spChg>
        <pc:spChg chg="del">
          <ac:chgData name="Karina da Costa Bruno" userId="ce71af8f-566a-492c-8d92-0fb89e593daf" providerId="ADAL" clId="{82325242-0EFD-401A-93B4-EC380A4C8199}" dt="2024-01-22T17:58:14.717" v="1921" actId="478"/>
          <ac:spMkLst>
            <pc:docMk/>
            <pc:sldMk cId="2586098797" sldId="358"/>
            <ac:spMk id="4" creationId="{C26B4D12-2CF2-FC08-B127-AEAE9956A84A}"/>
          </ac:spMkLst>
        </pc:spChg>
        <pc:spChg chg="del">
          <ac:chgData name="Karina da Costa Bruno" userId="ce71af8f-566a-492c-8d92-0fb89e593daf" providerId="ADAL" clId="{82325242-0EFD-401A-93B4-EC380A4C8199}" dt="2024-01-22T17:55:10.204" v="1837" actId="478"/>
          <ac:spMkLst>
            <pc:docMk/>
            <pc:sldMk cId="2586098797" sldId="358"/>
            <ac:spMk id="5" creationId="{7C4C2FD3-3E44-AB86-C52A-E5D63582751B}"/>
          </ac:spMkLst>
        </pc:spChg>
        <pc:spChg chg="del mod">
          <ac:chgData name="Karina da Costa Bruno" userId="ce71af8f-566a-492c-8d92-0fb89e593daf" providerId="ADAL" clId="{82325242-0EFD-401A-93B4-EC380A4C8199}" dt="2024-01-22T18:24:01.717" v="2241" actId="478"/>
          <ac:spMkLst>
            <pc:docMk/>
            <pc:sldMk cId="2586098797" sldId="358"/>
            <ac:spMk id="11" creationId="{389BF7B6-2DB6-CCB3-A281-429F8F5D697C}"/>
          </ac:spMkLst>
        </pc:spChg>
        <pc:spChg chg="del">
          <ac:chgData name="Karina da Costa Bruno" userId="ce71af8f-566a-492c-8d92-0fb89e593daf" providerId="ADAL" clId="{82325242-0EFD-401A-93B4-EC380A4C8199}" dt="2024-01-22T18:05:38" v="1958" actId="478"/>
          <ac:spMkLst>
            <pc:docMk/>
            <pc:sldMk cId="2586098797" sldId="358"/>
            <ac:spMk id="14" creationId="{E1D06BB8-4EBE-DFE4-0527-2A9847BAD0E6}"/>
          </ac:spMkLst>
        </pc:spChg>
        <pc:spChg chg="add mod">
          <ac:chgData name="Karina da Costa Bruno" userId="ce71af8f-566a-492c-8d92-0fb89e593daf" providerId="ADAL" clId="{82325242-0EFD-401A-93B4-EC380A4C8199}" dt="2024-01-25T19:34:20.789" v="4295" actId="14100"/>
          <ac:spMkLst>
            <pc:docMk/>
            <pc:sldMk cId="2586098797" sldId="358"/>
            <ac:spMk id="15" creationId="{AFC17F1F-1840-7CA3-A867-4323DCEF0595}"/>
          </ac:spMkLst>
        </pc:spChg>
        <pc:spChg chg="add mod">
          <ac:chgData name="Karina da Costa Bruno" userId="ce71af8f-566a-492c-8d92-0fb89e593daf" providerId="ADAL" clId="{82325242-0EFD-401A-93B4-EC380A4C8199}" dt="2024-01-25T19:35:42.676" v="4361" actId="14100"/>
          <ac:spMkLst>
            <pc:docMk/>
            <pc:sldMk cId="2586098797" sldId="358"/>
            <ac:spMk id="17" creationId="{83FB44DD-D67C-F1F6-08B2-05A2AEC4498D}"/>
          </ac:spMkLst>
        </pc:spChg>
        <pc:spChg chg="add del">
          <ac:chgData name="Karina da Costa Bruno" userId="ce71af8f-566a-492c-8d92-0fb89e593daf" providerId="ADAL" clId="{82325242-0EFD-401A-93B4-EC380A4C8199}" dt="2024-01-22T18:05:38" v="1958" actId="478"/>
          <ac:spMkLst>
            <pc:docMk/>
            <pc:sldMk cId="2586098797" sldId="358"/>
            <ac:spMk id="19" creationId="{E43DB2D2-B9B3-39B4-5093-8AD4A98AB624}"/>
          </ac:spMkLst>
        </pc:spChg>
        <pc:spChg chg="del">
          <ac:chgData name="Karina da Costa Bruno" userId="ce71af8f-566a-492c-8d92-0fb89e593daf" providerId="ADAL" clId="{82325242-0EFD-401A-93B4-EC380A4C8199}" dt="2024-01-22T18:05:38" v="1958" actId="478"/>
          <ac:spMkLst>
            <pc:docMk/>
            <pc:sldMk cId="2586098797" sldId="358"/>
            <ac:spMk id="20" creationId="{6C7E7275-2C87-E3AB-70CC-57C4BFB56042}"/>
          </ac:spMkLst>
        </pc:spChg>
        <pc:spChg chg="add mod topLvl">
          <ac:chgData name="Karina da Costa Bruno" userId="ce71af8f-566a-492c-8d92-0fb89e593daf" providerId="ADAL" clId="{82325242-0EFD-401A-93B4-EC380A4C8199}" dt="2024-01-25T19:39:07.195" v="4518" actId="1036"/>
          <ac:spMkLst>
            <pc:docMk/>
            <pc:sldMk cId="2586098797" sldId="358"/>
            <ac:spMk id="21" creationId="{A19473E1-9987-FF46-7616-54D26A19CFEC}"/>
          </ac:spMkLst>
        </pc:spChg>
        <pc:spChg chg="add mod topLvl">
          <ac:chgData name="Karina da Costa Bruno" userId="ce71af8f-566a-492c-8d92-0fb89e593daf" providerId="ADAL" clId="{82325242-0EFD-401A-93B4-EC380A4C8199}" dt="2024-01-25T19:39:07.195" v="4518" actId="1036"/>
          <ac:spMkLst>
            <pc:docMk/>
            <pc:sldMk cId="2586098797" sldId="358"/>
            <ac:spMk id="24" creationId="{1A453AD2-CC7D-43C4-04D8-5F85218AD9D6}"/>
          </ac:spMkLst>
        </pc:spChg>
        <pc:spChg chg="add del mod">
          <ac:chgData name="Karina da Costa Bruno" userId="ce71af8f-566a-492c-8d92-0fb89e593daf" providerId="ADAL" clId="{82325242-0EFD-401A-93B4-EC380A4C8199}" dt="2024-01-22T18:22:28.032" v="2207" actId="478"/>
          <ac:spMkLst>
            <pc:docMk/>
            <pc:sldMk cId="2586098797" sldId="358"/>
            <ac:spMk id="25" creationId="{E223637F-33A8-163C-872E-8D1E6EC793BC}"/>
          </ac:spMkLst>
        </pc:spChg>
        <pc:spChg chg="add del mod">
          <ac:chgData name="Karina da Costa Bruno" userId="ce71af8f-566a-492c-8d92-0fb89e593daf" providerId="ADAL" clId="{82325242-0EFD-401A-93B4-EC380A4C8199}" dt="2024-01-22T18:22:28.032" v="2207" actId="478"/>
          <ac:spMkLst>
            <pc:docMk/>
            <pc:sldMk cId="2586098797" sldId="358"/>
            <ac:spMk id="26" creationId="{49AA8707-6D4A-EBF5-9B20-C7D84D4367CA}"/>
          </ac:spMkLst>
        </pc:spChg>
        <pc:spChg chg="add del mod">
          <ac:chgData name="Karina da Costa Bruno" userId="ce71af8f-566a-492c-8d92-0fb89e593daf" providerId="ADAL" clId="{82325242-0EFD-401A-93B4-EC380A4C8199}" dt="2024-01-22T18:22:28.032" v="2207" actId="478"/>
          <ac:spMkLst>
            <pc:docMk/>
            <pc:sldMk cId="2586098797" sldId="358"/>
            <ac:spMk id="28" creationId="{48AE8F6D-BF95-78E0-8116-2CD4F3A2593F}"/>
          </ac:spMkLst>
        </pc:spChg>
        <pc:spChg chg="add del mod">
          <ac:chgData name="Karina da Costa Bruno" userId="ce71af8f-566a-492c-8d92-0fb89e593daf" providerId="ADAL" clId="{82325242-0EFD-401A-93B4-EC380A4C8199}" dt="2024-01-22T18:22:28.032" v="2207" actId="478"/>
          <ac:spMkLst>
            <pc:docMk/>
            <pc:sldMk cId="2586098797" sldId="358"/>
            <ac:spMk id="29" creationId="{DF2F2F37-58B5-C55B-AC9C-72BB283325C0}"/>
          </ac:spMkLst>
        </pc:spChg>
        <pc:spChg chg="add del mod">
          <ac:chgData name="Karina da Costa Bruno" userId="ce71af8f-566a-492c-8d92-0fb89e593daf" providerId="ADAL" clId="{82325242-0EFD-401A-93B4-EC380A4C8199}" dt="2024-01-22T18:22:28.032" v="2207" actId="478"/>
          <ac:spMkLst>
            <pc:docMk/>
            <pc:sldMk cId="2586098797" sldId="358"/>
            <ac:spMk id="30" creationId="{0B571A8B-AAF7-3575-8EFB-1478F4A8B497}"/>
          </ac:spMkLst>
        </pc:spChg>
        <pc:spChg chg="add del mod">
          <ac:chgData name="Karina da Costa Bruno" userId="ce71af8f-566a-492c-8d92-0fb89e593daf" providerId="ADAL" clId="{82325242-0EFD-401A-93B4-EC380A4C8199}" dt="2024-01-22T18:22:28.032" v="2207" actId="478"/>
          <ac:spMkLst>
            <pc:docMk/>
            <pc:sldMk cId="2586098797" sldId="358"/>
            <ac:spMk id="31" creationId="{49FCEAA0-5E29-7588-B544-180A2E13D2C5}"/>
          </ac:spMkLst>
        </pc:spChg>
        <pc:spChg chg="add mod">
          <ac:chgData name="Karina da Costa Bruno" userId="ce71af8f-566a-492c-8d92-0fb89e593daf" providerId="ADAL" clId="{82325242-0EFD-401A-93B4-EC380A4C8199}" dt="2024-01-22T20:21:42.107" v="4222" actId="20577"/>
          <ac:spMkLst>
            <pc:docMk/>
            <pc:sldMk cId="2586098797" sldId="358"/>
            <ac:spMk id="37" creationId="{1E44ADBD-B1EC-57F1-B594-9CBE621886BE}"/>
          </ac:spMkLst>
        </pc:spChg>
        <pc:spChg chg="add mod">
          <ac:chgData name="Karina da Costa Bruno" userId="ce71af8f-566a-492c-8d92-0fb89e593daf" providerId="ADAL" clId="{82325242-0EFD-401A-93B4-EC380A4C8199}" dt="2024-01-25T19:56:58.838" v="4900" actId="208"/>
          <ac:spMkLst>
            <pc:docMk/>
            <pc:sldMk cId="2586098797" sldId="358"/>
            <ac:spMk id="38" creationId="{0ED41329-48B5-8FAF-81E0-85F471CEE10A}"/>
          </ac:spMkLst>
        </pc:spChg>
        <pc:spChg chg="add mod">
          <ac:chgData name="Karina da Costa Bruno" userId="ce71af8f-566a-492c-8d92-0fb89e593daf" providerId="ADAL" clId="{82325242-0EFD-401A-93B4-EC380A4C8199}" dt="2024-01-22T20:25:04.369" v="4245" actId="552"/>
          <ac:spMkLst>
            <pc:docMk/>
            <pc:sldMk cId="2586098797" sldId="358"/>
            <ac:spMk id="39" creationId="{37E6EB78-F289-E306-BB6A-ADDF396658B2}"/>
          </ac:spMkLst>
        </pc:spChg>
        <pc:spChg chg="add mod">
          <ac:chgData name="Karina da Costa Bruno" userId="ce71af8f-566a-492c-8d92-0fb89e593daf" providerId="ADAL" clId="{82325242-0EFD-401A-93B4-EC380A4C8199}" dt="2024-01-25T19:57:01.638" v="4902" actId="207"/>
          <ac:spMkLst>
            <pc:docMk/>
            <pc:sldMk cId="2586098797" sldId="358"/>
            <ac:spMk id="41" creationId="{C447038B-B3F7-B5CD-9291-92A8CB367C66}"/>
          </ac:spMkLst>
        </pc:spChg>
        <pc:spChg chg="add mod topLvl">
          <ac:chgData name="Karina da Costa Bruno" userId="ce71af8f-566a-492c-8d92-0fb89e593daf" providerId="ADAL" clId="{82325242-0EFD-401A-93B4-EC380A4C8199}" dt="2024-01-25T19:39:25.880" v="4523" actId="1036"/>
          <ac:spMkLst>
            <pc:docMk/>
            <pc:sldMk cId="2586098797" sldId="358"/>
            <ac:spMk id="42" creationId="{58B0F14E-F2AF-76A2-F6BC-5E5F3BCCDBCD}"/>
          </ac:spMkLst>
        </pc:spChg>
        <pc:spChg chg="add mod topLvl">
          <ac:chgData name="Karina da Costa Bruno" userId="ce71af8f-566a-492c-8d92-0fb89e593daf" providerId="ADAL" clId="{82325242-0EFD-401A-93B4-EC380A4C8199}" dt="2024-01-25T19:39:25.880" v="4523" actId="1036"/>
          <ac:spMkLst>
            <pc:docMk/>
            <pc:sldMk cId="2586098797" sldId="358"/>
            <ac:spMk id="44" creationId="{F6835929-D629-852D-9CD9-0B8D94084448}"/>
          </ac:spMkLst>
        </pc:spChg>
        <pc:spChg chg="add del mod">
          <ac:chgData name="Karina da Costa Bruno" userId="ce71af8f-566a-492c-8d92-0fb89e593daf" providerId="ADAL" clId="{82325242-0EFD-401A-93B4-EC380A4C8199}" dt="2024-01-22T18:46:02.511" v="2881" actId="478"/>
          <ac:spMkLst>
            <pc:docMk/>
            <pc:sldMk cId="2586098797" sldId="358"/>
            <ac:spMk id="45" creationId="{FD5A6AB6-AD5E-670E-839C-8EE0B4FCBA5F}"/>
          </ac:spMkLst>
        </pc:spChg>
        <pc:spChg chg="add del mod">
          <ac:chgData name="Karina da Costa Bruno" userId="ce71af8f-566a-492c-8d92-0fb89e593daf" providerId="ADAL" clId="{82325242-0EFD-401A-93B4-EC380A4C8199}" dt="2024-01-22T18:45:59.984" v="2880" actId="478"/>
          <ac:spMkLst>
            <pc:docMk/>
            <pc:sldMk cId="2586098797" sldId="358"/>
            <ac:spMk id="46" creationId="{3EE845A9-6C0A-A0C6-0090-83E419A426AB}"/>
          </ac:spMkLst>
        </pc:spChg>
        <pc:spChg chg="add mod">
          <ac:chgData name="Karina da Costa Bruno" userId="ce71af8f-566a-492c-8d92-0fb89e593daf" providerId="ADAL" clId="{82325242-0EFD-401A-93B4-EC380A4C8199}" dt="2024-01-25T19:34:44.024" v="4313" actId="14100"/>
          <ac:spMkLst>
            <pc:docMk/>
            <pc:sldMk cId="2586098797" sldId="358"/>
            <ac:spMk id="47" creationId="{6F3D300B-E3B0-4BCF-DC2E-760D96A2810D}"/>
          </ac:spMkLst>
        </pc:spChg>
        <pc:spChg chg="add mod">
          <ac:chgData name="Karina da Costa Bruno" userId="ce71af8f-566a-492c-8d92-0fb89e593daf" providerId="ADAL" clId="{82325242-0EFD-401A-93B4-EC380A4C8199}" dt="2024-01-25T19:36:11.958" v="4377" actId="14100"/>
          <ac:spMkLst>
            <pc:docMk/>
            <pc:sldMk cId="2586098797" sldId="358"/>
            <ac:spMk id="48" creationId="{9D7C79A0-6BC0-BED4-BAF4-C4036AF535F2}"/>
          </ac:spMkLst>
        </pc:spChg>
        <pc:spChg chg="add mod topLvl">
          <ac:chgData name="Karina da Costa Bruno" userId="ce71af8f-566a-492c-8d92-0fb89e593daf" providerId="ADAL" clId="{82325242-0EFD-401A-93B4-EC380A4C8199}" dt="2024-01-25T19:39:07.195" v="4518" actId="1036"/>
          <ac:spMkLst>
            <pc:docMk/>
            <pc:sldMk cId="2586098797" sldId="358"/>
            <ac:spMk id="50" creationId="{DEE2E958-7A47-2D9A-7BFE-70D27B0D2933}"/>
          </ac:spMkLst>
        </pc:spChg>
        <pc:spChg chg="add mod topLvl">
          <ac:chgData name="Karina da Costa Bruno" userId="ce71af8f-566a-492c-8d92-0fb89e593daf" providerId="ADAL" clId="{82325242-0EFD-401A-93B4-EC380A4C8199}" dt="2024-01-25T19:39:07.195" v="4518" actId="1036"/>
          <ac:spMkLst>
            <pc:docMk/>
            <pc:sldMk cId="2586098797" sldId="358"/>
            <ac:spMk id="51" creationId="{93669624-4249-30A3-BC53-3A75D2BBC71E}"/>
          </ac:spMkLst>
        </pc:spChg>
        <pc:spChg chg="add mod topLvl">
          <ac:chgData name="Karina da Costa Bruno" userId="ce71af8f-566a-492c-8d92-0fb89e593daf" providerId="ADAL" clId="{82325242-0EFD-401A-93B4-EC380A4C8199}" dt="2024-01-25T19:39:25.880" v="4523" actId="1036"/>
          <ac:spMkLst>
            <pc:docMk/>
            <pc:sldMk cId="2586098797" sldId="358"/>
            <ac:spMk id="53" creationId="{A906924E-34A4-9555-2AB7-11589FF8A190}"/>
          </ac:spMkLst>
        </pc:spChg>
        <pc:spChg chg="add mod topLvl">
          <ac:chgData name="Karina da Costa Bruno" userId="ce71af8f-566a-492c-8d92-0fb89e593daf" providerId="ADAL" clId="{82325242-0EFD-401A-93B4-EC380A4C8199}" dt="2024-01-25T19:39:25.880" v="4523" actId="1036"/>
          <ac:spMkLst>
            <pc:docMk/>
            <pc:sldMk cId="2586098797" sldId="358"/>
            <ac:spMk id="54" creationId="{19156ABE-5D64-60D0-0337-EFBA387285E9}"/>
          </ac:spMkLst>
        </pc:spChg>
        <pc:spChg chg="add mod topLvl">
          <ac:chgData name="Karina da Costa Bruno" userId="ce71af8f-566a-492c-8d92-0fb89e593daf" providerId="ADAL" clId="{82325242-0EFD-401A-93B4-EC380A4C8199}" dt="2024-01-25T19:39:25.880" v="4523" actId="1036"/>
          <ac:spMkLst>
            <pc:docMk/>
            <pc:sldMk cId="2586098797" sldId="358"/>
            <ac:spMk id="55" creationId="{BD6A33FB-E704-59C6-A1E8-58394B86B7E1}"/>
          </ac:spMkLst>
        </pc:spChg>
        <pc:spChg chg="add mod topLvl">
          <ac:chgData name="Karina da Costa Bruno" userId="ce71af8f-566a-492c-8d92-0fb89e593daf" providerId="ADAL" clId="{82325242-0EFD-401A-93B4-EC380A4C8199}" dt="2024-01-25T19:39:25.880" v="4523" actId="1036"/>
          <ac:spMkLst>
            <pc:docMk/>
            <pc:sldMk cId="2586098797" sldId="358"/>
            <ac:spMk id="56" creationId="{06E8D162-603B-C18B-DF53-BB3C065AC08A}"/>
          </ac:spMkLst>
        </pc:spChg>
        <pc:spChg chg="add mod">
          <ac:chgData name="Karina da Costa Bruno" userId="ce71af8f-566a-492c-8d92-0fb89e593daf" providerId="ADAL" clId="{82325242-0EFD-401A-93B4-EC380A4C8199}" dt="2024-01-25T19:56:58.838" v="4900" actId="208"/>
          <ac:spMkLst>
            <pc:docMk/>
            <pc:sldMk cId="2586098797" sldId="358"/>
            <ac:spMk id="58" creationId="{1043FDB0-73F7-A35E-996D-9F88C8E324BA}"/>
          </ac:spMkLst>
        </pc:spChg>
        <pc:spChg chg="add mod">
          <ac:chgData name="Karina da Costa Bruno" userId="ce71af8f-566a-492c-8d92-0fb89e593daf" providerId="ADAL" clId="{82325242-0EFD-401A-93B4-EC380A4C8199}" dt="2024-01-22T20:25:04.369" v="4245" actId="552"/>
          <ac:spMkLst>
            <pc:docMk/>
            <pc:sldMk cId="2586098797" sldId="358"/>
            <ac:spMk id="59" creationId="{5EF544BE-F263-FD30-22FC-11636A8C2BF8}"/>
          </ac:spMkLst>
        </pc:spChg>
        <pc:spChg chg="add mod">
          <ac:chgData name="Karina da Costa Bruno" userId="ce71af8f-566a-492c-8d92-0fb89e593daf" providerId="ADAL" clId="{82325242-0EFD-401A-93B4-EC380A4C8199}" dt="2024-01-25T19:56:58.838" v="4900" actId="208"/>
          <ac:spMkLst>
            <pc:docMk/>
            <pc:sldMk cId="2586098797" sldId="358"/>
            <ac:spMk id="61" creationId="{9366895E-545D-2B45-DD79-4F32DD13E1CD}"/>
          </ac:spMkLst>
        </pc:spChg>
        <pc:spChg chg="add mod">
          <ac:chgData name="Karina da Costa Bruno" userId="ce71af8f-566a-492c-8d92-0fb89e593daf" providerId="ADAL" clId="{82325242-0EFD-401A-93B4-EC380A4C8199}" dt="2024-01-25T19:36:46.444" v="4388" actId="1036"/>
          <ac:spMkLst>
            <pc:docMk/>
            <pc:sldMk cId="2586098797" sldId="358"/>
            <ac:spMk id="62" creationId="{36B31196-D484-ECCC-8BAD-DACC44231E02}"/>
          </ac:spMkLst>
        </pc:spChg>
        <pc:spChg chg="add mod">
          <ac:chgData name="Karina da Costa Bruno" userId="ce71af8f-566a-492c-8d92-0fb89e593daf" providerId="ADAL" clId="{82325242-0EFD-401A-93B4-EC380A4C8199}" dt="2024-01-25T19:56:58.838" v="4900" actId="208"/>
          <ac:spMkLst>
            <pc:docMk/>
            <pc:sldMk cId="2586098797" sldId="358"/>
            <ac:spMk id="64" creationId="{50ED3531-30B4-C53D-0540-E59D2BB2DE1D}"/>
          </ac:spMkLst>
        </pc:spChg>
        <pc:spChg chg="add mod">
          <ac:chgData name="Karina da Costa Bruno" userId="ce71af8f-566a-492c-8d92-0fb89e593daf" providerId="ADAL" clId="{82325242-0EFD-401A-93B4-EC380A4C8199}" dt="2024-01-22T20:25:15.012" v="4247" actId="552"/>
          <ac:spMkLst>
            <pc:docMk/>
            <pc:sldMk cId="2586098797" sldId="358"/>
            <ac:spMk id="65" creationId="{000850F4-FBAA-C4FB-F9E1-BECC6FE6F2A4}"/>
          </ac:spMkLst>
        </pc:spChg>
        <pc:spChg chg="add mod">
          <ac:chgData name="Karina da Costa Bruno" userId="ce71af8f-566a-492c-8d92-0fb89e593daf" providerId="ADAL" clId="{82325242-0EFD-401A-93B4-EC380A4C8199}" dt="2024-01-25T19:56:58.838" v="4900" actId="208"/>
          <ac:spMkLst>
            <pc:docMk/>
            <pc:sldMk cId="2586098797" sldId="358"/>
            <ac:spMk id="67" creationId="{47E757FA-E8F6-A484-9596-F8ADA9ACCB37}"/>
          </ac:spMkLst>
        </pc:spChg>
        <pc:spChg chg="add mod">
          <ac:chgData name="Karina da Costa Bruno" userId="ce71af8f-566a-492c-8d92-0fb89e593daf" providerId="ADAL" clId="{82325242-0EFD-401A-93B4-EC380A4C8199}" dt="2024-01-22T20:25:15.012" v="4247" actId="552"/>
          <ac:spMkLst>
            <pc:docMk/>
            <pc:sldMk cId="2586098797" sldId="358"/>
            <ac:spMk id="68" creationId="{8078AC2A-2A5A-5EC0-939A-4BEDFAB52219}"/>
          </ac:spMkLst>
        </pc:spChg>
        <pc:spChg chg="del mod">
          <ac:chgData name="Karina da Costa Bruno" userId="ce71af8f-566a-492c-8d92-0fb89e593daf" providerId="ADAL" clId="{82325242-0EFD-401A-93B4-EC380A4C8199}" dt="2024-01-22T18:05:18.339" v="1947" actId="478"/>
          <ac:spMkLst>
            <pc:docMk/>
            <pc:sldMk cId="2586098797" sldId="358"/>
            <ac:spMk id="115" creationId="{8BF94E25-59D5-B9B6-56CD-E93169BE7D38}"/>
          </ac:spMkLst>
        </pc:spChg>
        <pc:spChg chg="del">
          <ac:chgData name="Karina da Costa Bruno" userId="ce71af8f-566a-492c-8d92-0fb89e593daf" providerId="ADAL" clId="{82325242-0EFD-401A-93B4-EC380A4C8199}" dt="2024-01-22T17:58:10.403" v="1919" actId="478"/>
          <ac:spMkLst>
            <pc:docMk/>
            <pc:sldMk cId="2586098797" sldId="358"/>
            <ac:spMk id="119" creationId="{3BE1A611-E096-4D0C-68D8-CB9DBE68824B}"/>
          </ac:spMkLst>
        </pc:spChg>
        <pc:spChg chg="del">
          <ac:chgData name="Karina da Costa Bruno" userId="ce71af8f-566a-492c-8d92-0fb89e593daf" providerId="ADAL" clId="{82325242-0EFD-401A-93B4-EC380A4C8199}" dt="2024-01-22T17:58:14.717" v="1921" actId="478"/>
          <ac:spMkLst>
            <pc:docMk/>
            <pc:sldMk cId="2586098797" sldId="358"/>
            <ac:spMk id="121" creationId="{53F1B821-0BCC-DF1B-D0D2-D07BCB844C69}"/>
          </ac:spMkLst>
        </pc:spChg>
        <pc:grpChg chg="add mod">
          <ac:chgData name="Karina da Costa Bruno" userId="ce71af8f-566a-492c-8d92-0fb89e593daf" providerId="ADAL" clId="{82325242-0EFD-401A-93B4-EC380A4C8199}" dt="2024-01-22T20:25:04.369" v="4245" actId="552"/>
          <ac:grpSpMkLst>
            <pc:docMk/>
            <pc:sldMk cId="2586098797" sldId="358"/>
            <ac:grpSpMk id="70" creationId="{3BE27E9A-F67C-2FC5-8809-47787841B40B}"/>
          </ac:grpSpMkLst>
        </pc:grpChg>
        <pc:grpChg chg="add mod">
          <ac:chgData name="Karina da Costa Bruno" userId="ce71af8f-566a-492c-8d92-0fb89e593daf" providerId="ADAL" clId="{82325242-0EFD-401A-93B4-EC380A4C8199}" dt="2024-01-22T20:25:15.012" v="4247" actId="552"/>
          <ac:grpSpMkLst>
            <pc:docMk/>
            <pc:sldMk cId="2586098797" sldId="358"/>
            <ac:grpSpMk id="71" creationId="{5C90E283-D061-2F3D-A0E7-C2A7D1266B9E}"/>
          </ac:grpSpMkLst>
        </pc:grpChg>
        <pc:grpChg chg="add mod">
          <ac:chgData name="Karina da Costa Bruno" userId="ce71af8f-566a-492c-8d92-0fb89e593daf" providerId="ADAL" clId="{82325242-0EFD-401A-93B4-EC380A4C8199}" dt="2024-01-22T20:25:04.369" v="4245" actId="552"/>
          <ac:grpSpMkLst>
            <pc:docMk/>
            <pc:sldMk cId="2586098797" sldId="358"/>
            <ac:grpSpMk id="72" creationId="{9D64EF91-2D5D-A7B7-AB8A-71FAEF8F2177}"/>
          </ac:grpSpMkLst>
        </pc:grpChg>
        <pc:grpChg chg="add mod">
          <ac:chgData name="Karina da Costa Bruno" userId="ce71af8f-566a-492c-8d92-0fb89e593daf" providerId="ADAL" clId="{82325242-0EFD-401A-93B4-EC380A4C8199}" dt="2024-01-22T20:25:15.012" v="4247" actId="552"/>
          <ac:grpSpMkLst>
            <pc:docMk/>
            <pc:sldMk cId="2586098797" sldId="358"/>
            <ac:grpSpMk id="73" creationId="{9FA37079-1DFC-3868-90A7-42D3485A0D4F}"/>
          </ac:grpSpMkLst>
        </pc:grpChg>
        <pc:grpChg chg="add mod">
          <ac:chgData name="Karina da Costa Bruno" userId="ce71af8f-566a-492c-8d92-0fb89e593daf" providerId="ADAL" clId="{82325242-0EFD-401A-93B4-EC380A4C8199}" dt="2024-01-22T20:25:04.369" v="4245" actId="552"/>
          <ac:grpSpMkLst>
            <pc:docMk/>
            <pc:sldMk cId="2586098797" sldId="358"/>
            <ac:grpSpMk id="74" creationId="{9232707D-106E-0A09-88C2-32C6C2E428A0}"/>
          </ac:grpSpMkLst>
        </pc:grpChg>
        <pc:grpChg chg="add mod">
          <ac:chgData name="Karina da Costa Bruno" userId="ce71af8f-566a-492c-8d92-0fb89e593daf" providerId="ADAL" clId="{82325242-0EFD-401A-93B4-EC380A4C8199}" dt="2024-01-22T20:24:22.663" v="4242" actId="554"/>
          <ac:grpSpMkLst>
            <pc:docMk/>
            <pc:sldMk cId="2586098797" sldId="358"/>
            <ac:grpSpMk id="75" creationId="{39852364-455C-41EA-07A3-6D31BE1969E4}"/>
          </ac:grpSpMkLst>
        </pc:grpChg>
        <pc:grpChg chg="add mod">
          <ac:chgData name="Karina da Costa Bruno" userId="ce71af8f-566a-492c-8d92-0fb89e593daf" providerId="ADAL" clId="{82325242-0EFD-401A-93B4-EC380A4C8199}" dt="2024-01-22T20:24:22.663" v="4242" actId="554"/>
          <ac:grpSpMkLst>
            <pc:docMk/>
            <pc:sldMk cId="2586098797" sldId="358"/>
            <ac:grpSpMk id="76" creationId="{95866816-4676-0DEA-E579-077EF35D98E5}"/>
          </ac:grpSpMkLst>
        </pc:grpChg>
        <pc:grpChg chg="add del mod">
          <ac:chgData name="Karina da Costa Bruno" userId="ce71af8f-566a-492c-8d92-0fb89e593daf" providerId="ADAL" clId="{82325242-0EFD-401A-93B4-EC380A4C8199}" dt="2024-01-25T19:35:03.846" v="4323" actId="165"/>
          <ac:grpSpMkLst>
            <pc:docMk/>
            <pc:sldMk cId="2586098797" sldId="358"/>
            <ac:grpSpMk id="77" creationId="{A2090396-4EA7-7CC6-70A2-9B8E8FCA3668}"/>
          </ac:grpSpMkLst>
        </pc:grpChg>
        <pc:grpChg chg="add del mod">
          <ac:chgData name="Karina da Costa Bruno" userId="ce71af8f-566a-492c-8d92-0fb89e593daf" providerId="ADAL" clId="{82325242-0EFD-401A-93B4-EC380A4C8199}" dt="2024-01-25T19:34:50.938" v="4314" actId="165"/>
          <ac:grpSpMkLst>
            <pc:docMk/>
            <pc:sldMk cId="2586098797" sldId="358"/>
            <ac:grpSpMk id="78" creationId="{CB6CBE32-5D72-D6AA-AE0D-05B78AC3578C}"/>
          </ac:grpSpMkLst>
        </pc:grpChg>
        <pc:grpChg chg="add del mod">
          <ac:chgData name="Karina da Costa Bruno" userId="ce71af8f-566a-492c-8d92-0fb89e593daf" providerId="ADAL" clId="{82325242-0EFD-401A-93B4-EC380A4C8199}" dt="2024-01-25T19:35:15.376" v="4332" actId="165"/>
          <ac:grpSpMkLst>
            <pc:docMk/>
            <pc:sldMk cId="2586098797" sldId="358"/>
            <ac:grpSpMk id="79" creationId="{D4E27E66-7F66-8FFD-7983-BE3AB96F5C62}"/>
          </ac:grpSpMkLst>
        </pc:grpChg>
        <pc:grpChg chg="add del mod">
          <ac:chgData name="Karina da Costa Bruno" userId="ce71af8f-566a-492c-8d92-0fb89e593daf" providerId="ADAL" clId="{82325242-0EFD-401A-93B4-EC380A4C8199}" dt="2024-01-25T19:35:24.892" v="4341" actId="165"/>
          <ac:grpSpMkLst>
            <pc:docMk/>
            <pc:sldMk cId="2586098797" sldId="358"/>
            <ac:grpSpMk id="80" creationId="{674ADDA6-0B49-8F4D-4CE1-144D32ABA734}"/>
          </ac:grpSpMkLst>
        </pc:grpChg>
        <pc:graphicFrameChg chg="add del">
          <ac:chgData name="Karina da Costa Bruno" userId="ce71af8f-566a-492c-8d92-0fb89e593daf" providerId="ADAL" clId="{82325242-0EFD-401A-93B4-EC380A4C8199}" dt="2024-01-22T18:05:38" v="1958" actId="478"/>
          <ac:graphicFrameMkLst>
            <pc:docMk/>
            <pc:sldMk cId="2586098797" sldId="358"/>
            <ac:graphicFrameMk id="6" creationId="{B515C27B-4081-C9B7-12AA-F05DA767E001}"/>
          </ac:graphicFrameMkLst>
        </pc:graphicFrameChg>
        <pc:graphicFrameChg chg="del">
          <ac:chgData name="Karina da Costa Bruno" userId="ce71af8f-566a-492c-8d92-0fb89e593daf" providerId="ADAL" clId="{82325242-0EFD-401A-93B4-EC380A4C8199}" dt="2024-01-22T17:58:07.155" v="1918" actId="478"/>
          <ac:graphicFrameMkLst>
            <pc:docMk/>
            <pc:sldMk cId="2586098797" sldId="358"/>
            <ac:graphicFrameMk id="7" creationId="{459088ED-A1C4-BF48-AE7A-1B99B8130D3A}"/>
          </ac:graphicFrameMkLst>
        </pc:graphicFrameChg>
        <pc:picChg chg="add mod modCrop">
          <ac:chgData name="Karina da Costa Bruno" userId="ce71af8f-566a-492c-8d92-0fb89e593daf" providerId="ADAL" clId="{82325242-0EFD-401A-93B4-EC380A4C8199}" dt="2024-01-22T20:25:50.020" v="4250" actId="732"/>
          <ac:picMkLst>
            <pc:docMk/>
            <pc:sldMk cId="2586098797" sldId="358"/>
            <ac:picMk id="8" creationId="{1E905DB0-512D-5AF2-082E-EFED1186DEBA}"/>
          </ac:picMkLst>
        </pc:picChg>
        <pc:picChg chg="del">
          <ac:chgData name="Karina da Costa Bruno" userId="ce71af8f-566a-492c-8d92-0fb89e593daf" providerId="ADAL" clId="{82325242-0EFD-401A-93B4-EC380A4C8199}" dt="2024-01-22T18:05:38" v="1958" actId="478"/>
          <ac:picMkLst>
            <pc:docMk/>
            <pc:sldMk cId="2586098797" sldId="358"/>
            <ac:picMk id="12" creationId="{4984AD62-2DD4-D0DA-091A-8BC100B5A4BA}"/>
          </ac:picMkLst>
        </pc:picChg>
        <pc:picChg chg="del">
          <ac:chgData name="Karina da Costa Bruno" userId="ce71af8f-566a-492c-8d92-0fb89e593daf" providerId="ADAL" clId="{82325242-0EFD-401A-93B4-EC380A4C8199}" dt="2024-01-22T18:05:38" v="1958" actId="478"/>
          <ac:picMkLst>
            <pc:docMk/>
            <pc:sldMk cId="2586098797" sldId="358"/>
            <ac:picMk id="16" creationId="{97D35C66-73AC-E4D0-1856-8AAA7FB12D9A}"/>
          </ac:picMkLst>
        </pc:picChg>
        <pc:picChg chg="del">
          <ac:chgData name="Karina da Costa Bruno" userId="ce71af8f-566a-492c-8d92-0fb89e593daf" providerId="ADAL" clId="{82325242-0EFD-401A-93B4-EC380A4C8199}" dt="2024-01-22T18:05:38" v="1958" actId="478"/>
          <ac:picMkLst>
            <pc:docMk/>
            <pc:sldMk cId="2586098797" sldId="358"/>
            <ac:picMk id="18" creationId="{F84724D9-0589-8B94-9BD4-E0FCF7D98B5F}"/>
          </ac:picMkLst>
        </pc:picChg>
        <pc:picChg chg="add del mod">
          <ac:chgData name="Karina da Costa Bruno" userId="ce71af8f-566a-492c-8d92-0fb89e593daf" providerId="ADAL" clId="{82325242-0EFD-401A-93B4-EC380A4C8199}" dt="2024-01-22T18:35:30.343" v="2470" actId="478"/>
          <ac:picMkLst>
            <pc:docMk/>
            <pc:sldMk cId="2586098797" sldId="358"/>
            <ac:picMk id="23" creationId="{273157B8-4CAC-F28E-C9C2-B10AA44BCA61}"/>
          </ac:picMkLst>
        </pc:picChg>
        <pc:picChg chg="add del mod">
          <ac:chgData name="Karina da Costa Bruno" userId="ce71af8f-566a-492c-8d92-0fb89e593daf" providerId="ADAL" clId="{82325242-0EFD-401A-93B4-EC380A4C8199}" dt="2024-01-22T20:23:37.168" v="4235" actId="478"/>
          <ac:picMkLst>
            <pc:docMk/>
            <pc:sldMk cId="2586098797" sldId="358"/>
            <ac:picMk id="32" creationId="{B49DE199-5ADF-90DA-BC2A-D017C29B5667}"/>
          </ac:picMkLst>
        </pc:picChg>
        <pc:picChg chg="add del mod">
          <ac:chgData name="Karina da Costa Bruno" userId="ce71af8f-566a-492c-8d92-0fb89e593daf" providerId="ADAL" clId="{82325242-0EFD-401A-93B4-EC380A4C8199}" dt="2024-01-22T19:13:57.365" v="3153" actId="478"/>
          <ac:picMkLst>
            <pc:docMk/>
            <pc:sldMk cId="2586098797" sldId="358"/>
            <ac:picMk id="33" creationId="{D10C2975-FBAA-0BB1-C864-28BDFDD7F041}"/>
          </ac:picMkLst>
        </pc:picChg>
        <pc:picChg chg="add del mod">
          <ac:chgData name="Karina da Costa Bruno" userId="ce71af8f-566a-492c-8d92-0fb89e593daf" providerId="ADAL" clId="{82325242-0EFD-401A-93B4-EC380A4C8199}" dt="2024-01-22T19:13:55.195" v="3152" actId="478"/>
          <ac:picMkLst>
            <pc:docMk/>
            <pc:sldMk cId="2586098797" sldId="358"/>
            <ac:picMk id="34" creationId="{A2C80D8F-538E-E409-B68D-39D716CE8098}"/>
          </ac:picMkLst>
        </pc:picChg>
        <pc:picChg chg="add del mod">
          <ac:chgData name="Karina da Costa Bruno" userId="ce71af8f-566a-492c-8d92-0fb89e593daf" providerId="ADAL" clId="{82325242-0EFD-401A-93B4-EC380A4C8199}" dt="2024-01-22T18:36:58.009" v="2499" actId="478"/>
          <ac:picMkLst>
            <pc:docMk/>
            <pc:sldMk cId="2586098797" sldId="358"/>
            <ac:picMk id="35" creationId="{6DE85621-AB86-3333-1931-CD23AF902C1C}"/>
          </ac:picMkLst>
        </pc:picChg>
        <pc:picChg chg="add del mod">
          <ac:chgData name="Karina da Costa Bruno" userId="ce71af8f-566a-492c-8d92-0fb89e593daf" providerId="ADAL" clId="{82325242-0EFD-401A-93B4-EC380A4C8199}" dt="2024-01-22T20:23:35.353" v="4233" actId="478"/>
          <ac:picMkLst>
            <pc:docMk/>
            <pc:sldMk cId="2586098797" sldId="358"/>
            <ac:picMk id="36" creationId="{791ACBAE-FBBC-93C1-99A5-5E097D5B2A54}"/>
          </ac:picMkLst>
        </pc:picChg>
        <pc:picChg chg="add mod">
          <ac:chgData name="Karina da Costa Bruno" userId="ce71af8f-566a-492c-8d92-0fb89e593daf" providerId="ADAL" clId="{82325242-0EFD-401A-93B4-EC380A4C8199}" dt="2024-01-25T19:55:34.762" v="4896"/>
          <ac:picMkLst>
            <pc:docMk/>
            <pc:sldMk cId="2586098797" sldId="358"/>
            <ac:picMk id="40" creationId="{3EEFB93C-47B0-AE13-E66F-64F6A83A4DEF}"/>
          </ac:picMkLst>
        </pc:picChg>
        <pc:picChg chg="add del mod">
          <ac:chgData name="Karina da Costa Bruno" userId="ce71af8f-566a-492c-8d92-0fb89e593daf" providerId="ADAL" clId="{82325242-0EFD-401A-93B4-EC380A4C8199}" dt="2024-01-22T18:33:06.102" v="2452" actId="478"/>
          <ac:picMkLst>
            <pc:docMk/>
            <pc:sldMk cId="2586098797" sldId="358"/>
            <ac:picMk id="43" creationId="{E9177858-1643-B2D9-7645-08EB0F1A74CB}"/>
          </ac:picMkLst>
        </pc:picChg>
        <pc:picChg chg="add del mod">
          <ac:chgData name="Karina da Costa Bruno" userId="ce71af8f-566a-492c-8d92-0fb89e593daf" providerId="ADAL" clId="{82325242-0EFD-401A-93B4-EC380A4C8199}" dt="2024-01-22T18:42:06.834" v="2743" actId="478"/>
          <ac:picMkLst>
            <pc:docMk/>
            <pc:sldMk cId="2586098797" sldId="358"/>
            <ac:picMk id="49" creationId="{1129C42F-CBCD-0438-C086-9346239CAF3C}"/>
          </ac:picMkLst>
        </pc:picChg>
        <pc:picChg chg="add del mod">
          <ac:chgData name="Karina da Costa Bruno" userId="ce71af8f-566a-492c-8d92-0fb89e593daf" providerId="ADAL" clId="{82325242-0EFD-401A-93B4-EC380A4C8199}" dt="2024-01-22T18:42:02.162" v="2742" actId="478"/>
          <ac:picMkLst>
            <pc:docMk/>
            <pc:sldMk cId="2586098797" sldId="358"/>
            <ac:picMk id="52" creationId="{7DD37FDF-BBBC-64D4-BFF5-F3912A988E6F}"/>
          </ac:picMkLst>
        </pc:picChg>
        <pc:picChg chg="add mod topLvl">
          <ac:chgData name="Karina da Costa Bruno" userId="ce71af8f-566a-492c-8d92-0fb89e593daf" providerId="ADAL" clId="{82325242-0EFD-401A-93B4-EC380A4C8199}" dt="2024-01-25T19:41:18.256" v="4539" actId="552"/>
          <ac:picMkLst>
            <pc:docMk/>
            <pc:sldMk cId="2586098797" sldId="358"/>
            <ac:picMk id="57" creationId="{5766F86B-0D78-DDD3-E66C-22584C9F2C17}"/>
          </ac:picMkLst>
        </pc:picChg>
        <pc:picChg chg="add mod">
          <ac:chgData name="Karina da Costa Bruno" userId="ce71af8f-566a-492c-8d92-0fb89e593daf" providerId="ADAL" clId="{82325242-0EFD-401A-93B4-EC380A4C8199}" dt="2024-01-25T19:41:04.828" v="4537" actId="1038"/>
          <ac:picMkLst>
            <pc:docMk/>
            <pc:sldMk cId="2586098797" sldId="358"/>
            <ac:picMk id="60" creationId="{5E7E14B2-1855-56E3-56CF-029951F66183}"/>
          </ac:picMkLst>
        </pc:picChg>
        <pc:picChg chg="add mod">
          <ac:chgData name="Karina da Costa Bruno" userId="ce71af8f-566a-492c-8d92-0fb89e593daf" providerId="ADAL" clId="{82325242-0EFD-401A-93B4-EC380A4C8199}" dt="2024-01-25T19:41:04.828" v="4537" actId="1038"/>
          <ac:picMkLst>
            <pc:docMk/>
            <pc:sldMk cId="2586098797" sldId="358"/>
            <ac:picMk id="63" creationId="{5CC0FEC7-4CE4-F2AF-2762-BAAF54379BD1}"/>
          </ac:picMkLst>
        </pc:picChg>
        <pc:picChg chg="add mod">
          <ac:chgData name="Karina da Costa Bruno" userId="ce71af8f-566a-492c-8d92-0fb89e593daf" providerId="ADAL" clId="{82325242-0EFD-401A-93B4-EC380A4C8199}" dt="2024-01-25T19:56:10.005" v="4899"/>
          <ac:picMkLst>
            <pc:docMk/>
            <pc:sldMk cId="2586098797" sldId="358"/>
            <ac:picMk id="66" creationId="{FE2FD65C-248E-CC6B-0D94-CE07FD905C7A}"/>
          </ac:picMkLst>
        </pc:picChg>
        <pc:picChg chg="add mod">
          <ac:chgData name="Karina da Costa Bruno" userId="ce71af8f-566a-492c-8d92-0fb89e593daf" providerId="ADAL" clId="{82325242-0EFD-401A-93B4-EC380A4C8199}" dt="2024-01-25T19:41:10.817" v="4538" actId="552"/>
          <ac:picMkLst>
            <pc:docMk/>
            <pc:sldMk cId="2586098797" sldId="358"/>
            <ac:picMk id="69" creationId="{729293ED-F2AD-D0E1-3B33-0746CDD24157}"/>
          </ac:picMkLst>
        </pc:picChg>
        <pc:picChg chg="del">
          <ac:chgData name="Karina da Costa Bruno" userId="ce71af8f-566a-492c-8d92-0fb89e593daf" providerId="ADAL" clId="{82325242-0EFD-401A-93B4-EC380A4C8199}" dt="2024-01-22T17:58:12.194" v="1920" actId="478"/>
          <ac:picMkLst>
            <pc:docMk/>
            <pc:sldMk cId="2586098797" sldId="358"/>
            <ac:picMk id="1026" creationId="{0FAD658B-A0F1-37AC-8496-539983ED0B79}"/>
          </ac:picMkLst>
        </pc:picChg>
        <pc:picChg chg="del">
          <ac:chgData name="Karina da Costa Bruno" userId="ce71af8f-566a-492c-8d92-0fb89e593daf" providerId="ADAL" clId="{82325242-0EFD-401A-93B4-EC380A4C8199}" dt="2024-01-22T17:58:14.717" v="1921" actId="478"/>
          <ac:picMkLst>
            <pc:docMk/>
            <pc:sldMk cId="2586098797" sldId="358"/>
            <ac:picMk id="1027" creationId="{166FFE74-453E-EB4A-1CA1-AE0A8EC5EAC8}"/>
          </ac:picMkLst>
        </pc:picChg>
        <pc:picChg chg="del">
          <ac:chgData name="Karina da Costa Bruno" userId="ce71af8f-566a-492c-8d92-0fb89e593daf" providerId="ADAL" clId="{82325242-0EFD-401A-93B4-EC380A4C8199}" dt="2024-01-22T18:05:38" v="1958" actId="478"/>
          <ac:picMkLst>
            <pc:docMk/>
            <pc:sldMk cId="2586098797" sldId="358"/>
            <ac:picMk id="1031" creationId="{09F5A8E7-78FA-996E-B462-907C53145325}"/>
          </ac:picMkLst>
        </pc:picChg>
        <pc:picChg chg="del">
          <ac:chgData name="Karina da Costa Bruno" userId="ce71af8f-566a-492c-8d92-0fb89e593daf" providerId="ADAL" clId="{82325242-0EFD-401A-93B4-EC380A4C8199}" dt="2024-01-22T18:05:38" v="1958" actId="478"/>
          <ac:picMkLst>
            <pc:docMk/>
            <pc:sldMk cId="2586098797" sldId="358"/>
            <ac:picMk id="1033" creationId="{E19CB415-8315-C3AD-B9ED-17B645647419}"/>
          </ac:picMkLst>
        </pc:picChg>
        <pc:picChg chg="del">
          <ac:chgData name="Karina da Costa Bruno" userId="ce71af8f-566a-492c-8d92-0fb89e593daf" providerId="ADAL" clId="{82325242-0EFD-401A-93B4-EC380A4C8199}" dt="2024-01-22T18:05:38" v="1958" actId="478"/>
          <ac:picMkLst>
            <pc:docMk/>
            <pc:sldMk cId="2586098797" sldId="358"/>
            <ac:picMk id="1035" creationId="{BF448A0E-B7C3-2BBB-3FB2-ECC599771FDE}"/>
          </ac:picMkLst>
        </pc:picChg>
        <pc:picChg chg="del">
          <ac:chgData name="Karina da Costa Bruno" userId="ce71af8f-566a-492c-8d92-0fb89e593daf" providerId="ADAL" clId="{82325242-0EFD-401A-93B4-EC380A4C8199}" dt="2024-01-22T18:05:38" v="1958" actId="478"/>
          <ac:picMkLst>
            <pc:docMk/>
            <pc:sldMk cId="2586098797" sldId="358"/>
            <ac:picMk id="1037" creationId="{1FE6EFA0-9160-46E0-A5A8-486D33350935}"/>
          </ac:picMkLst>
        </pc:picChg>
        <pc:picChg chg="del">
          <ac:chgData name="Karina da Costa Bruno" userId="ce71af8f-566a-492c-8d92-0fb89e593daf" providerId="ADAL" clId="{82325242-0EFD-401A-93B4-EC380A4C8199}" dt="2024-01-22T18:05:38" v="1958" actId="478"/>
          <ac:picMkLst>
            <pc:docMk/>
            <pc:sldMk cId="2586098797" sldId="358"/>
            <ac:picMk id="1039" creationId="{70ECA084-70F5-6BDA-4D87-524E8503B77D}"/>
          </ac:picMkLst>
        </pc:picChg>
        <pc:picChg chg="del">
          <ac:chgData name="Karina da Costa Bruno" userId="ce71af8f-566a-492c-8d92-0fb89e593daf" providerId="ADAL" clId="{82325242-0EFD-401A-93B4-EC380A4C8199}" dt="2024-01-22T17:59:00.916" v="1923" actId="478"/>
          <ac:picMkLst>
            <pc:docMk/>
            <pc:sldMk cId="2586098797" sldId="358"/>
            <ac:picMk id="3073" creationId="{574D2051-9E36-0058-D734-51DE83B47005}"/>
          </ac:picMkLst>
        </pc:picChg>
        <pc:picChg chg="add del mod">
          <ac:chgData name="Karina da Costa Bruno" userId="ce71af8f-566a-492c-8d92-0fb89e593daf" providerId="ADAL" clId="{82325242-0EFD-401A-93B4-EC380A4C8199}" dt="2024-01-22T18:03:43.982" v="1943" actId="478"/>
          <ac:picMkLst>
            <pc:docMk/>
            <pc:sldMk cId="2586098797" sldId="358"/>
            <ac:picMk id="3074" creationId="{236034A6-E48C-883A-87D3-07C182DB0D7E}"/>
          </ac:picMkLst>
        </pc:picChg>
        <pc:picChg chg="add del mod">
          <ac:chgData name="Karina da Costa Bruno" userId="ce71af8f-566a-492c-8d92-0fb89e593daf" providerId="ADAL" clId="{82325242-0EFD-401A-93B4-EC380A4C8199}" dt="2024-01-22T18:04:58.803" v="1946" actId="478"/>
          <ac:picMkLst>
            <pc:docMk/>
            <pc:sldMk cId="2586098797" sldId="358"/>
            <ac:picMk id="3076" creationId="{0065EF7D-D8EE-B6F0-EF00-22504EA8A911}"/>
          </ac:picMkLst>
        </pc:picChg>
        <pc:picChg chg="add del mod">
          <ac:chgData name="Karina da Costa Bruno" userId="ce71af8f-566a-492c-8d92-0fb89e593daf" providerId="ADAL" clId="{82325242-0EFD-401A-93B4-EC380A4C8199}" dt="2024-01-22T18:26:15.281" v="2256" actId="478"/>
          <ac:picMkLst>
            <pc:docMk/>
            <pc:sldMk cId="2586098797" sldId="358"/>
            <ac:picMk id="3078" creationId="{180FCE33-DFCA-598D-9D9B-02F6C270A9F6}"/>
          </ac:picMkLst>
        </pc:picChg>
        <pc:picChg chg="add del mod">
          <ac:chgData name="Karina da Costa Bruno" userId="ce71af8f-566a-492c-8d92-0fb89e593daf" providerId="ADAL" clId="{82325242-0EFD-401A-93B4-EC380A4C8199}" dt="2024-01-22T18:27:09.547" v="2262" actId="478"/>
          <ac:picMkLst>
            <pc:docMk/>
            <pc:sldMk cId="2586098797" sldId="358"/>
            <ac:picMk id="3080" creationId="{CCFF16B1-2495-0E36-AA01-C03CF1BC660D}"/>
          </ac:picMkLst>
        </pc:picChg>
        <pc:picChg chg="add del mod">
          <ac:chgData name="Karina da Costa Bruno" userId="ce71af8f-566a-492c-8d92-0fb89e593daf" providerId="ADAL" clId="{82325242-0EFD-401A-93B4-EC380A4C8199}" dt="2024-01-22T18:34:37.964" v="2463" actId="478"/>
          <ac:picMkLst>
            <pc:docMk/>
            <pc:sldMk cId="2586098797" sldId="358"/>
            <ac:picMk id="3082" creationId="{53ACBB77-F469-F147-58B6-3129AD5F59B6}"/>
          </ac:picMkLst>
        </pc:picChg>
        <pc:picChg chg="add del mod">
          <ac:chgData name="Karina da Costa Bruno" userId="ce71af8f-566a-492c-8d92-0fb89e593daf" providerId="ADAL" clId="{82325242-0EFD-401A-93B4-EC380A4C8199}" dt="2024-01-22T18:45:18.954" v="2839" actId="478"/>
          <ac:picMkLst>
            <pc:docMk/>
            <pc:sldMk cId="2586098797" sldId="358"/>
            <ac:picMk id="3084" creationId="{2E3B5338-DD1D-733F-B453-383D64BBAE92}"/>
          </ac:picMkLst>
        </pc:picChg>
        <pc:picChg chg="add mod">
          <ac:chgData name="Karina da Costa Bruno" userId="ce71af8f-566a-492c-8d92-0fb89e593daf" providerId="ADAL" clId="{82325242-0EFD-401A-93B4-EC380A4C8199}" dt="2024-01-25T19:40:46.202" v="4531" actId="552"/>
          <ac:picMkLst>
            <pc:docMk/>
            <pc:sldMk cId="2586098797" sldId="358"/>
            <ac:picMk id="3086" creationId="{28152CE1-2CE8-8CC6-CD0E-8F04084011C3}"/>
          </ac:picMkLst>
        </pc:picChg>
        <pc:picChg chg="add mod topLvl">
          <ac:chgData name="Karina da Costa Bruno" userId="ce71af8f-566a-492c-8d92-0fb89e593daf" providerId="ADAL" clId="{82325242-0EFD-401A-93B4-EC380A4C8199}" dt="2024-01-25T19:40:46.202" v="4531" actId="552"/>
          <ac:picMkLst>
            <pc:docMk/>
            <pc:sldMk cId="2586098797" sldId="358"/>
            <ac:picMk id="3088" creationId="{72A282C2-A799-AEEF-8EA2-428B045300F4}"/>
          </ac:picMkLst>
        </pc:picChg>
        <pc:picChg chg="add mod">
          <ac:chgData name="Karina da Costa Bruno" userId="ce71af8f-566a-492c-8d92-0fb89e593daf" providerId="ADAL" clId="{82325242-0EFD-401A-93B4-EC380A4C8199}" dt="2024-01-25T19:41:18.256" v="4539" actId="552"/>
          <ac:picMkLst>
            <pc:docMk/>
            <pc:sldMk cId="2586098797" sldId="358"/>
            <ac:picMk id="3090" creationId="{9F5C6FC1-70FE-2C01-526D-A1C6D452C02B}"/>
          </ac:picMkLst>
        </pc:picChg>
        <pc:picChg chg="add mod topLvl">
          <ac:chgData name="Karina da Costa Bruno" userId="ce71af8f-566a-492c-8d92-0fb89e593daf" providerId="ADAL" clId="{82325242-0EFD-401A-93B4-EC380A4C8199}" dt="2024-01-25T19:40:46.202" v="4531" actId="552"/>
          <ac:picMkLst>
            <pc:docMk/>
            <pc:sldMk cId="2586098797" sldId="358"/>
            <ac:picMk id="3092" creationId="{6B9F07CF-B6E6-1204-0E02-D1DD4F2F57BC}"/>
          </ac:picMkLst>
        </pc:picChg>
        <pc:picChg chg="add mod topLvl">
          <ac:chgData name="Karina da Costa Bruno" userId="ce71af8f-566a-492c-8d92-0fb89e593daf" providerId="ADAL" clId="{82325242-0EFD-401A-93B4-EC380A4C8199}" dt="2024-01-25T19:41:18.256" v="4539" actId="552"/>
          <ac:picMkLst>
            <pc:docMk/>
            <pc:sldMk cId="2586098797" sldId="358"/>
            <ac:picMk id="3094" creationId="{1D7BE791-B5FD-D653-1A0C-6B28D3DCD4E8}"/>
          </ac:picMkLst>
        </pc:picChg>
        <pc:cxnChg chg="del">
          <ac:chgData name="Karina da Costa Bruno" userId="ce71af8f-566a-492c-8d92-0fb89e593daf" providerId="ADAL" clId="{82325242-0EFD-401A-93B4-EC380A4C8199}" dt="2024-01-22T18:05:38" v="1958" actId="478"/>
          <ac:cxnSpMkLst>
            <pc:docMk/>
            <pc:sldMk cId="2586098797" sldId="358"/>
            <ac:cxnSpMk id="9" creationId="{92BC231E-A637-1BE3-7C45-4EA2B097D0F2}"/>
          </ac:cxnSpMkLst>
        </pc:cxnChg>
        <pc:cxnChg chg="add del mod">
          <ac:chgData name="Karina da Costa Bruno" userId="ce71af8f-566a-492c-8d92-0fb89e593daf" providerId="ADAL" clId="{82325242-0EFD-401A-93B4-EC380A4C8199}" dt="2024-01-22T18:24:00.357" v="2240" actId="478"/>
          <ac:cxnSpMkLst>
            <pc:docMk/>
            <pc:sldMk cId="2586098797" sldId="358"/>
            <ac:cxnSpMk id="10" creationId="{E6375431-E2B9-0368-5E9C-3FCEBAFDF2C0}"/>
          </ac:cxnSpMkLst>
        </pc:cxnChg>
        <pc:cxnChg chg="add del mod">
          <ac:chgData name="Karina da Costa Bruno" userId="ce71af8f-566a-492c-8d92-0fb89e593daf" providerId="ADAL" clId="{82325242-0EFD-401A-93B4-EC380A4C8199}" dt="2024-01-22T18:22:23.466" v="2206" actId="478"/>
          <ac:cxnSpMkLst>
            <pc:docMk/>
            <pc:sldMk cId="2586098797" sldId="358"/>
            <ac:cxnSpMk id="27" creationId="{53D05989-3A18-D989-FE9E-29766E249A5D}"/>
          </ac:cxnSpMkLst>
        </pc:cxnChg>
      </pc:sldChg>
      <pc:sldChg chg="add">
        <pc:chgData name="Karina da Costa Bruno" userId="ce71af8f-566a-492c-8d92-0fb89e593daf" providerId="ADAL" clId="{82325242-0EFD-401A-93B4-EC380A4C8199}" dt="2024-01-22T19:18:52.471" v="3251" actId="2890"/>
        <pc:sldMkLst>
          <pc:docMk/>
          <pc:sldMk cId="26114809" sldId="359"/>
        </pc:sldMkLst>
      </pc:sldChg>
      <pc:sldChg chg="delSp modSp add mod ord">
        <pc:chgData name="Karina da Costa Bruno" userId="ce71af8f-566a-492c-8d92-0fb89e593daf" providerId="ADAL" clId="{82325242-0EFD-401A-93B4-EC380A4C8199}" dt="2024-01-25T20:01:01.323" v="4932" actId="20577"/>
        <pc:sldMkLst>
          <pc:docMk/>
          <pc:sldMk cId="4038187852" sldId="360"/>
        </pc:sldMkLst>
        <pc:spChg chg="mod">
          <ac:chgData name="Karina da Costa Bruno" userId="ce71af8f-566a-492c-8d92-0fb89e593daf" providerId="ADAL" clId="{82325242-0EFD-401A-93B4-EC380A4C8199}" dt="2024-01-25T20:01:01.323" v="4932" actId="20577"/>
          <ac:spMkLst>
            <pc:docMk/>
            <pc:sldMk cId="4038187852" sldId="360"/>
            <ac:spMk id="9" creationId="{10D66744-5E0D-6F0F-6E96-FCFB313FDAEA}"/>
          </ac:spMkLst>
        </pc:spChg>
        <pc:spChg chg="mod">
          <ac:chgData name="Karina da Costa Bruno" userId="ce71af8f-566a-492c-8d92-0fb89e593daf" providerId="ADAL" clId="{82325242-0EFD-401A-93B4-EC380A4C8199}" dt="2024-01-22T19:23:23.955" v="3722" actId="20577"/>
          <ac:spMkLst>
            <pc:docMk/>
            <pc:sldMk cId="4038187852" sldId="360"/>
            <ac:spMk id="13" creationId="{B93A1415-1AD1-7937-5CA6-0546FD0C4DB7}"/>
          </ac:spMkLst>
        </pc:spChg>
        <pc:spChg chg="mod">
          <ac:chgData name="Karina da Costa Bruno" userId="ce71af8f-566a-492c-8d92-0fb89e593daf" providerId="ADAL" clId="{82325242-0EFD-401A-93B4-EC380A4C8199}" dt="2024-01-22T19:24:24.409" v="3785" actId="20577"/>
          <ac:spMkLst>
            <pc:docMk/>
            <pc:sldMk cId="4038187852" sldId="360"/>
            <ac:spMk id="14" creationId="{CE19ED1C-9B8D-EF1E-E2FC-3977FCDFB185}"/>
          </ac:spMkLst>
        </pc:spChg>
        <pc:spChg chg="mod">
          <ac:chgData name="Karina da Costa Bruno" userId="ce71af8f-566a-492c-8d92-0fb89e593daf" providerId="ADAL" clId="{82325242-0EFD-401A-93B4-EC380A4C8199}" dt="2024-01-22T19:22:03.024" v="3622" actId="1037"/>
          <ac:spMkLst>
            <pc:docMk/>
            <pc:sldMk cId="4038187852" sldId="360"/>
            <ac:spMk id="15" creationId="{2D06A0DE-D7BE-C31F-F18A-289867003D0D}"/>
          </ac:spMkLst>
        </pc:spChg>
        <pc:spChg chg="mod">
          <ac:chgData name="Karina da Costa Bruno" userId="ce71af8f-566a-492c-8d92-0fb89e593daf" providerId="ADAL" clId="{82325242-0EFD-401A-93B4-EC380A4C8199}" dt="2024-01-22T19:22:03.024" v="3622" actId="1037"/>
          <ac:spMkLst>
            <pc:docMk/>
            <pc:sldMk cId="4038187852" sldId="360"/>
            <ac:spMk id="16" creationId="{523F19C9-BD01-C8B4-2F41-AF423254D33F}"/>
          </ac:spMkLst>
        </pc:spChg>
        <pc:spChg chg="mod">
          <ac:chgData name="Karina da Costa Bruno" userId="ce71af8f-566a-492c-8d92-0fb89e593daf" providerId="ADAL" clId="{82325242-0EFD-401A-93B4-EC380A4C8199}" dt="2024-01-22T19:22:03.024" v="3622" actId="1037"/>
          <ac:spMkLst>
            <pc:docMk/>
            <pc:sldMk cId="4038187852" sldId="360"/>
            <ac:spMk id="84" creationId="{61CEB760-E5E1-1141-A410-BCC8C3F191E2}"/>
          </ac:spMkLst>
        </pc:spChg>
        <pc:spChg chg="mod">
          <ac:chgData name="Karina da Costa Bruno" userId="ce71af8f-566a-492c-8d92-0fb89e593daf" providerId="ADAL" clId="{82325242-0EFD-401A-93B4-EC380A4C8199}" dt="2024-01-22T19:20:57.705" v="3406" actId="20577"/>
          <ac:spMkLst>
            <pc:docMk/>
            <pc:sldMk cId="4038187852" sldId="360"/>
            <ac:spMk id="85" creationId="{6D8470C4-94A3-9942-8695-7531CB42E06E}"/>
          </ac:spMkLst>
        </pc:spChg>
        <pc:spChg chg="mod">
          <ac:chgData name="Karina da Costa Bruno" userId="ce71af8f-566a-492c-8d92-0fb89e593daf" providerId="ADAL" clId="{82325242-0EFD-401A-93B4-EC380A4C8199}" dt="2024-01-22T19:22:33.192" v="3662" actId="20577"/>
          <ac:spMkLst>
            <pc:docMk/>
            <pc:sldMk cId="4038187852" sldId="360"/>
            <ac:spMk id="165" creationId="{61CEB760-E5E1-1141-A410-BCC8C3F191E2}"/>
          </ac:spMkLst>
        </pc:spChg>
        <pc:picChg chg="mod">
          <ac:chgData name="Karina da Costa Bruno" userId="ce71af8f-566a-492c-8d92-0fb89e593daf" providerId="ADAL" clId="{82325242-0EFD-401A-93B4-EC380A4C8199}" dt="2024-01-22T19:21:12.698" v="3452" actId="1037"/>
          <ac:picMkLst>
            <pc:docMk/>
            <pc:sldMk cId="4038187852" sldId="360"/>
            <ac:picMk id="1026" creationId="{4042819E-D637-EEA0-2E5D-7B1777AA67D3}"/>
          </ac:picMkLst>
        </pc:picChg>
        <pc:picChg chg="mod">
          <ac:chgData name="Karina da Costa Bruno" userId="ce71af8f-566a-492c-8d92-0fb89e593daf" providerId="ADAL" clId="{82325242-0EFD-401A-93B4-EC380A4C8199}" dt="2024-01-22T19:21:27.307" v="3519" actId="1037"/>
          <ac:picMkLst>
            <pc:docMk/>
            <pc:sldMk cId="4038187852" sldId="360"/>
            <ac:picMk id="1028" creationId="{B84A21C6-4FD5-ACEB-9888-088FCFC0238A}"/>
          </ac:picMkLst>
        </pc:picChg>
        <pc:picChg chg="mod">
          <ac:chgData name="Karina da Costa Bruno" userId="ce71af8f-566a-492c-8d92-0fb89e593daf" providerId="ADAL" clId="{82325242-0EFD-401A-93B4-EC380A4C8199}" dt="2024-01-22T19:21:12.698" v="3452" actId="1037"/>
          <ac:picMkLst>
            <pc:docMk/>
            <pc:sldMk cId="4038187852" sldId="360"/>
            <ac:picMk id="1030" creationId="{F29F6D7D-AADC-371B-A782-F214805A48D0}"/>
          </ac:picMkLst>
        </pc:picChg>
        <pc:picChg chg="del mod">
          <ac:chgData name="Karina da Costa Bruno" userId="ce71af8f-566a-492c-8d92-0fb89e593daf" providerId="ADAL" clId="{82325242-0EFD-401A-93B4-EC380A4C8199}" dt="2024-01-22T19:21:16.467" v="3453" actId="478"/>
          <ac:picMkLst>
            <pc:docMk/>
            <pc:sldMk cId="4038187852" sldId="360"/>
            <ac:picMk id="1036" creationId="{C0BE29BF-820D-CC4B-EE46-410665ECCA56}"/>
          </ac:picMkLst>
        </pc:picChg>
        <pc:picChg chg="mod">
          <ac:chgData name="Karina da Costa Bruno" userId="ce71af8f-566a-492c-8d92-0fb89e593daf" providerId="ADAL" clId="{82325242-0EFD-401A-93B4-EC380A4C8199}" dt="2024-01-22T19:21:32.264" v="3523" actId="1038"/>
          <ac:picMkLst>
            <pc:docMk/>
            <pc:sldMk cId="4038187852" sldId="360"/>
            <ac:picMk id="1044" creationId="{6BE57121-C125-EE15-06C4-1E33E17242C8}"/>
          </ac:picMkLst>
        </pc:picChg>
      </pc:sldChg>
      <pc:sldChg chg="addSp delSp modSp add mod delAnim">
        <pc:chgData name="Karina da Costa Bruno" userId="ce71af8f-566a-492c-8d92-0fb89e593daf" providerId="ADAL" clId="{82325242-0EFD-401A-93B4-EC380A4C8199}" dt="2024-01-25T20:47:46.357" v="5280" actId="1035"/>
        <pc:sldMkLst>
          <pc:docMk/>
          <pc:sldMk cId="338797783" sldId="361"/>
        </pc:sldMkLst>
        <pc:spChg chg="del">
          <ac:chgData name="Karina da Costa Bruno" userId="ce71af8f-566a-492c-8d92-0fb89e593daf" providerId="ADAL" clId="{82325242-0EFD-401A-93B4-EC380A4C8199}" dt="2024-01-25T20:03:36.257" v="5003" actId="478"/>
          <ac:spMkLst>
            <pc:docMk/>
            <pc:sldMk cId="338797783" sldId="361"/>
            <ac:spMk id="4" creationId="{E0AE1AF3-DBA6-458D-800A-42D7A8331AB5}"/>
          </ac:spMkLst>
        </pc:spChg>
        <pc:spChg chg="del">
          <ac:chgData name="Karina da Costa Bruno" userId="ce71af8f-566a-492c-8d92-0fb89e593daf" providerId="ADAL" clId="{82325242-0EFD-401A-93B4-EC380A4C8199}" dt="2024-01-25T20:03:38.385" v="5004" actId="478"/>
          <ac:spMkLst>
            <pc:docMk/>
            <pc:sldMk cId="338797783" sldId="361"/>
            <ac:spMk id="5" creationId="{FC53EE08-9979-0FC3-2F7E-C12913FFB217}"/>
          </ac:spMkLst>
        </pc:spChg>
        <pc:spChg chg="del">
          <ac:chgData name="Karina da Costa Bruno" userId="ce71af8f-566a-492c-8d92-0fb89e593daf" providerId="ADAL" clId="{82325242-0EFD-401A-93B4-EC380A4C8199}" dt="2024-01-25T20:03:39.882" v="5005" actId="478"/>
          <ac:spMkLst>
            <pc:docMk/>
            <pc:sldMk cId="338797783" sldId="361"/>
            <ac:spMk id="6" creationId="{8A6E3EC0-CFAE-AE17-15E8-A7778EBABC90}"/>
          </ac:spMkLst>
        </pc:spChg>
        <pc:spChg chg="add mod">
          <ac:chgData name="Karina da Costa Bruno" userId="ce71af8f-566a-492c-8d92-0fb89e593daf" providerId="ADAL" clId="{82325242-0EFD-401A-93B4-EC380A4C8199}" dt="2024-01-25T20:47:46.357" v="5280" actId="1035"/>
          <ac:spMkLst>
            <pc:docMk/>
            <pc:sldMk cId="338797783" sldId="361"/>
            <ac:spMk id="11" creationId="{439DE94E-D82D-EB09-1409-7923D5356633}"/>
          </ac:spMkLst>
        </pc:spChg>
        <pc:spChg chg="add mod">
          <ac:chgData name="Karina da Costa Bruno" userId="ce71af8f-566a-492c-8d92-0fb89e593daf" providerId="ADAL" clId="{82325242-0EFD-401A-93B4-EC380A4C8199}" dt="2024-01-25T20:45:57.875" v="5153" actId="1076"/>
          <ac:spMkLst>
            <pc:docMk/>
            <pc:sldMk cId="338797783" sldId="361"/>
            <ac:spMk id="13" creationId="{3371EC1C-9A37-9A04-02AD-B1884E201FBF}"/>
          </ac:spMkLst>
        </pc:spChg>
        <pc:spChg chg="add mod">
          <ac:chgData name="Karina da Costa Bruno" userId="ce71af8f-566a-492c-8d92-0fb89e593daf" providerId="ADAL" clId="{82325242-0EFD-401A-93B4-EC380A4C8199}" dt="2024-01-25T20:47:33.745" v="5261" actId="1038"/>
          <ac:spMkLst>
            <pc:docMk/>
            <pc:sldMk cId="338797783" sldId="361"/>
            <ac:spMk id="14" creationId="{2913BC31-5F2A-3A9C-2215-83ADF87AB5E6}"/>
          </ac:spMkLst>
        </pc:spChg>
        <pc:spChg chg="add mod">
          <ac:chgData name="Karina da Costa Bruno" userId="ce71af8f-566a-492c-8d92-0fb89e593daf" providerId="ADAL" clId="{82325242-0EFD-401A-93B4-EC380A4C8199}" dt="2024-01-25T20:47:33.745" v="5261" actId="1038"/>
          <ac:spMkLst>
            <pc:docMk/>
            <pc:sldMk cId="338797783" sldId="361"/>
            <ac:spMk id="15" creationId="{95C73AA9-FF5C-6321-79E8-8F60F00B68F9}"/>
          </ac:spMkLst>
        </pc:spChg>
        <pc:spChg chg="mod">
          <ac:chgData name="Karina da Costa Bruno" userId="ce71af8f-566a-492c-8d92-0fb89e593daf" providerId="ADAL" clId="{82325242-0EFD-401A-93B4-EC380A4C8199}" dt="2024-01-25T20:03:26.104" v="4998" actId="6549"/>
          <ac:spMkLst>
            <pc:docMk/>
            <pc:sldMk cId="338797783" sldId="361"/>
            <ac:spMk id="89" creationId="{362DDE45-2B1F-5077-DE46-12C6B01DC532}"/>
          </ac:spMkLst>
        </pc:spChg>
        <pc:graphicFrameChg chg="del">
          <ac:chgData name="Karina da Costa Bruno" userId="ce71af8f-566a-492c-8d92-0fb89e593daf" providerId="ADAL" clId="{82325242-0EFD-401A-93B4-EC380A4C8199}" dt="2024-01-25T20:06:36.970" v="5010" actId="478"/>
          <ac:graphicFrameMkLst>
            <pc:docMk/>
            <pc:sldMk cId="338797783" sldId="361"/>
            <ac:graphicFrameMk id="2" creationId="{0FCFA0E0-2C14-2041-0E8D-080CDE4CBC74}"/>
          </ac:graphicFrameMkLst>
        </pc:graphicFrameChg>
        <pc:graphicFrameChg chg="del">
          <ac:chgData name="Karina da Costa Bruno" userId="ce71af8f-566a-492c-8d92-0fb89e593daf" providerId="ADAL" clId="{82325242-0EFD-401A-93B4-EC380A4C8199}" dt="2024-01-25T20:06:33.691" v="5008" actId="478"/>
          <ac:graphicFrameMkLst>
            <pc:docMk/>
            <pc:sldMk cId="338797783" sldId="361"/>
            <ac:graphicFrameMk id="7" creationId="{459088ED-A1C4-BF48-AE7A-1B99B8130D3A}"/>
          </ac:graphicFrameMkLst>
        </pc:graphicFrameChg>
        <pc:graphicFrameChg chg="del">
          <ac:chgData name="Karina da Costa Bruno" userId="ce71af8f-566a-492c-8d92-0fb89e593daf" providerId="ADAL" clId="{82325242-0EFD-401A-93B4-EC380A4C8199}" dt="2024-01-25T20:06:35.233" v="5009" actId="478"/>
          <ac:graphicFrameMkLst>
            <pc:docMk/>
            <pc:sldMk cId="338797783" sldId="361"/>
            <ac:graphicFrameMk id="8" creationId="{5F98233A-8126-B2E9-FAB5-42D2B2740079}"/>
          </ac:graphicFrameMkLst>
        </pc:graphicFrameChg>
        <pc:graphicFrameChg chg="del">
          <ac:chgData name="Karina da Costa Bruno" userId="ce71af8f-566a-492c-8d92-0fb89e593daf" providerId="ADAL" clId="{82325242-0EFD-401A-93B4-EC380A4C8199}" dt="2024-01-25T20:06:38.713" v="5011" actId="478"/>
          <ac:graphicFrameMkLst>
            <pc:docMk/>
            <pc:sldMk cId="338797783" sldId="361"/>
            <ac:graphicFrameMk id="9" creationId="{52AC7339-95BE-CFAE-03DE-5274510E5522}"/>
          </ac:graphicFrameMkLst>
        </pc:graphicFrameChg>
        <pc:graphicFrameChg chg="add del mod">
          <ac:chgData name="Karina da Costa Bruno" userId="ce71af8f-566a-492c-8d92-0fb89e593daf" providerId="ADAL" clId="{82325242-0EFD-401A-93B4-EC380A4C8199}" dt="2024-01-25T20:42:40.630" v="5124" actId="478"/>
          <ac:graphicFrameMkLst>
            <pc:docMk/>
            <pc:sldMk cId="338797783" sldId="361"/>
            <ac:graphicFrameMk id="12" creationId="{932E07D1-CD74-722F-8907-622CF65F5809}"/>
          </ac:graphicFrameMkLst>
        </pc:graphicFrameChg>
        <pc:picChg chg="add mod">
          <ac:chgData name="Karina da Costa Bruno" userId="ce71af8f-566a-492c-8d92-0fb89e593daf" providerId="ADAL" clId="{82325242-0EFD-401A-93B4-EC380A4C8199}" dt="2024-01-25T20:47:46.357" v="5280" actId="1035"/>
          <ac:picMkLst>
            <pc:docMk/>
            <pc:sldMk cId="338797783" sldId="361"/>
            <ac:picMk id="10" creationId="{01E11381-0B09-C8C7-F578-1861340A5723}"/>
          </ac:picMkLst>
        </pc:picChg>
        <pc:picChg chg="add mod">
          <ac:chgData name="Karina da Costa Bruno" userId="ce71af8f-566a-492c-8d92-0fb89e593daf" providerId="ADAL" clId="{82325242-0EFD-401A-93B4-EC380A4C8199}" dt="2024-01-25T20:45:05.060" v="5131" actId="1076"/>
          <ac:picMkLst>
            <pc:docMk/>
            <pc:sldMk cId="338797783" sldId="361"/>
            <ac:picMk id="1026" creationId="{D5F28817-529A-D4CA-A8B5-F27CA327EFE7}"/>
          </ac:picMkLst>
        </pc:picChg>
        <pc:picChg chg="add mod">
          <ac:chgData name="Karina da Costa Bruno" userId="ce71af8f-566a-492c-8d92-0fb89e593daf" providerId="ADAL" clId="{82325242-0EFD-401A-93B4-EC380A4C8199}" dt="2024-01-25T20:47:33.745" v="5261" actId="1038"/>
          <ac:picMkLst>
            <pc:docMk/>
            <pc:sldMk cId="338797783" sldId="361"/>
            <ac:picMk id="1028" creationId="{BA359432-BE8E-0664-E983-A98C2F758227}"/>
          </ac:picMkLst>
        </pc:picChg>
        <pc:picChg chg="add mod">
          <ac:chgData name="Karina da Costa Bruno" userId="ce71af8f-566a-492c-8d92-0fb89e593daf" providerId="ADAL" clId="{82325242-0EFD-401A-93B4-EC380A4C8199}" dt="2024-01-25T20:47:33.745" v="5261" actId="1038"/>
          <ac:picMkLst>
            <pc:docMk/>
            <pc:sldMk cId="338797783" sldId="361"/>
            <ac:picMk id="1030" creationId="{1216F903-F458-B08B-6184-65182BF659DE}"/>
          </ac:picMkLst>
        </pc:picChg>
        <pc:picChg chg="del">
          <ac:chgData name="Karina da Costa Bruno" userId="ce71af8f-566a-492c-8d92-0fb89e593daf" providerId="ADAL" clId="{82325242-0EFD-401A-93B4-EC380A4C8199}" dt="2024-01-25T20:03:32.455" v="4999" actId="478"/>
          <ac:picMkLst>
            <pc:docMk/>
            <pc:sldMk cId="338797783" sldId="361"/>
            <ac:picMk id="4098" creationId="{50986690-E149-CC35-11EB-136B715FBD79}"/>
          </ac:picMkLst>
        </pc:picChg>
        <pc:picChg chg="del">
          <ac:chgData name="Karina da Costa Bruno" userId="ce71af8f-566a-492c-8d92-0fb89e593daf" providerId="ADAL" clId="{82325242-0EFD-401A-93B4-EC380A4C8199}" dt="2024-01-25T20:03:33.155" v="5000" actId="478"/>
          <ac:picMkLst>
            <pc:docMk/>
            <pc:sldMk cId="338797783" sldId="361"/>
            <ac:picMk id="4100" creationId="{5A970F86-DB50-A760-7E7B-DB3D98C21171}"/>
          </ac:picMkLst>
        </pc:picChg>
        <pc:picChg chg="del">
          <ac:chgData name="Karina da Costa Bruno" userId="ce71af8f-566a-492c-8d92-0fb89e593daf" providerId="ADAL" clId="{82325242-0EFD-401A-93B4-EC380A4C8199}" dt="2024-01-25T20:03:33.688" v="5001" actId="478"/>
          <ac:picMkLst>
            <pc:docMk/>
            <pc:sldMk cId="338797783" sldId="361"/>
            <ac:picMk id="4102" creationId="{77806C03-3C06-E258-4ED5-7D939CE2EE4E}"/>
          </ac:picMkLst>
        </pc:picChg>
        <pc:picChg chg="del">
          <ac:chgData name="Karina da Costa Bruno" userId="ce71af8f-566a-492c-8d92-0fb89e593daf" providerId="ADAL" clId="{82325242-0EFD-401A-93B4-EC380A4C8199}" dt="2024-01-25T20:03:34.339" v="5002" actId="478"/>
          <ac:picMkLst>
            <pc:docMk/>
            <pc:sldMk cId="338797783" sldId="361"/>
            <ac:picMk id="4104" creationId="{B6F2D44B-18C4-C7B7-CFFE-D09C717887D0}"/>
          </ac:picMkLst>
        </pc:picChg>
      </pc:sldChg>
    </pc:docChg>
  </pc:docChgLst>
  <pc:docChgLst>
    <pc:chgData name="Karina da Costa Bruno" userId="S::karina.bruno@serpro.gov.br::ce71af8f-566a-492c-8d92-0fb89e593daf" providerId="AD" clId="Web-{726B707C-3F4A-1C4F-FA14-206FFCBAE2B4}"/>
    <pc:docChg chg="modSld">
      <pc:chgData name="Karina da Costa Bruno" userId="S::karina.bruno@serpro.gov.br::ce71af8f-566a-492c-8d92-0fb89e593daf" providerId="AD" clId="Web-{726B707C-3F4A-1C4F-FA14-206FFCBAE2B4}" dt="2024-01-19T19:42:35.030" v="49"/>
      <pc:docMkLst>
        <pc:docMk/>
      </pc:docMkLst>
      <pc:sldChg chg="modSp">
        <pc:chgData name="Karina da Costa Bruno" userId="S::karina.bruno@serpro.gov.br::ce71af8f-566a-492c-8d92-0fb89e593daf" providerId="AD" clId="Web-{726B707C-3F4A-1C4F-FA14-206FFCBAE2B4}" dt="2024-01-19T19:36:07.175" v="46" actId="20577"/>
        <pc:sldMkLst>
          <pc:docMk/>
          <pc:sldMk cId="988977761" sldId="256"/>
        </pc:sldMkLst>
        <pc:spChg chg="mod">
          <ac:chgData name="Karina da Costa Bruno" userId="S::karina.bruno@serpro.gov.br::ce71af8f-566a-492c-8d92-0fb89e593daf" providerId="AD" clId="Web-{726B707C-3F4A-1C4F-FA14-206FFCBAE2B4}" dt="2024-01-19T19:36:07.175" v="46" actId="20577"/>
          <ac:spMkLst>
            <pc:docMk/>
            <pc:sldMk cId="988977761" sldId="256"/>
            <ac:spMk id="8" creationId="{8C5B0789-7DC4-E8D3-6537-736831B64DB3}"/>
          </ac:spMkLst>
        </pc:spChg>
      </pc:sldChg>
      <pc:sldChg chg="delSp">
        <pc:chgData name="Karina da Costa Bruno" userId="S::karina.bruno@serpro.gov.br::ce71af8f-566a-492c-8d92-0fb89e593daf" providerId="AD" clId="Web-{726B707C-3F4A-1C4F-FA14-206FFCBAE2B4}" dt="2024-01-19T19:42:35.030" v="49"/>
        <pc:sldMkLst>
          <pc:docMk/>
          <pc:sldMk cId="1297481718" sldId="354"/>
        </pc:sldMkLst>
        <pc:grpChg chg="del">
          <ac:chgData name="Karina da Costa Bruno" userId="S::karina.bruno@serpro.gov.br::ce71af8f-566a-492c-8d92-0fb89e593daf" providerId="AD" clId="Web-{726B707C-3F4A-1C4F-FA14-206FFCBAE2B4}" dt="2024-01-19T19:42:34.077" v="47"/>
          <ac:grpSpMkLst>
            <pc:docMk/>
            <pc:sldMk cId="1297481718" sldId="354"/>
            <ac:grpSpMk id="25" creationId="{87BE212A-B1D2-3D23-7701-55F70F098D7D}"/>
          </ac:grpSpMkLst>
        </pc:grpChg>
        <pc:grpChg chg="del">
          <ac:chgData name="Karina da Costa Bruno" userId="S::karina.bruno@serpro.gov.br::ce71af8f-566a-492c-8d92-0fb89e593daf" providerId="AD" clId="Web-{726B707C-3F4A-1C4F-FA14-206FFCBAE2B4}" dt="2024-01-19T19:42:34.514" v="48"/>
          <ac:grpSpMkLst>
            <pc:docMk/>
            <pc:sldMk cId="1297481718" sldId="354"/>
            <ac:grpSpMk id="26" creationId="{FEBCEDE0-CA78-A7AC-1D9B-93659C7E78C0}"/>
          </ac:grpSpMkLst>
        </pc:grpChg>
        <pc:grpChg chg="del">
          <ac:chgData name="Karina da Costa Bruno" userId="S::karina.bruno@serpro.gov.br::ce71af8f-566a-492c-8d92-0fb89e593daf" providerId="AD" clId="Web-{726B707C-3F4A-1C4F-FA14-206FFCBAE2B4}" dt="2024-01-19T19:42:35.030" v="49"/>
          <ac:grpSpMkLst>
            <pc:docMk/>
            <pc:sldMk cId="1297481718" sldId="354"/>
            <ac:grpSpMk id="31" creationId="{8F883AE5-E728-05F9-BCE3-61A963ADB861}"/>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p>
        </p:txBody>
      </p:sp>
      <p:sp>
        <p:nvSpPr>
          <p:cNvPr id="4" name="Marcador de Posição da Data 3"/>
          <p:cNvSpPr>
            <a:spLocks noGrp="1"/>
          </p:cNvSpPr>
          <p:nvPr>
            <p:ph type="dt" sz="half" idx="10"/>
          </p:nvPr>
        </p:nvSpPr>
        <p:spPr/>
        <p:txBody>
          <a:bodyPr/>
          <a:lstStyle/>
          <a:p>
            <a:fld id="{E431C0BB-DC71-4713-A787-95011EDB8CA8}" type="datetimeFigureOut">
              <a:rPr lang="pt-PT" smtClean="0"/>
              <a:t>01/02/2024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103536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E431C0BB-DC71-4713-A787-95011EDB8CA8}" type="datetimeFigureOut">
              <a:rPr lang="pt-PT" smtClean="0"/>
              <a:t>01/02/2024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104251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E431C0BB-DC71-4713-A787-95011EDB8CA8}" type="datetimeFigureOut">
              <a:rPr lang="pt-PT" smtClean="0"/>
              <a:t>01/02/2024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2851718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0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45472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1_Section Break">
    <p:spTree>
      <p:nvGrpSpPr>
        <p:cNvPr id="1" name=""/>
        <p:cNvGrpSpPr/>
        <p:nvPr/>
      </p:nvGrpSpPr>
      <p:grpSpPr>
        <a:xfrm>
          <a:off x="0" y="0"/>
          <a:ext cx="0" cy="0"/>
          <a:chOff x="0" y="0"/>
          <a:chExt cx="0" cy="0"/>
        </a:xfrm>
      </p:grpSpPr>
      <p:sp>
        <p:nvSpPr>
          <p:cNvPr id="3"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55265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Section Break">
    <p:spTree>
      <p:nvGrpSpPr>
        <p:cNvPr id="1" name=""/>
        <p:cNvGrpSpPr/>
        <p:nvPr/>
      </p:nvGrpSpPr>
      <p:grpSpPr>
        <a:xfrm>
          <a:off x="0" y="0"/>
          <a:ext cx="0" cy="0"/>
          <a:chOff x="0" y="0"/>
          <a:chExt cx="0" cy="0"/>
        </a:xfrm>
      </p:grpSpPr>
      <p:sp>
        <p:nvSpPr>
          <p:cNvPr id="9"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1917315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3_Section Break">
    <p:spTree>
      <p:nvGrpSpPr>
        <p:cNvPr id="1" name=""/>
        <p:cNvGrpSpPr/>
        <p:nvPr/>
      </p:nvGrpSpPr>
      <p:grpSpPr>
        <a:xfrm>
          <a:off x="0" y="0"/>
          <a:ext cx="0" cy="0"/>
          <a:chOff x="0" y="0"/>
          <a:chExt cx="0" cy="0"/>
        </a:xfrm>
      </p:grpSpPr>
      <p:sp>
        <p:nvSpPr>
          <p:cNvPr id="11"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03934865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4_Section Break">
    <p:spTree>
      <p:nvGrpSpPr>
        <p:cNvPr id="1" name=""/>
        <p:cNvGrpSpPr/>
        <p:nvPr/>
      </p:nvGrpSpPr>
      <p:grpSpPr>
        <a:xfrm>
          <a:off x="0" y="0"/>
          <a:ext cx="0" cy="0"/>
          <a:chOff x="0" y="0"/>
          <a:chExt cx="0" cy="0"/>
        </a:xfrm>
      </p:grpSpPr>
      <p:sp>
        <p:nvSpPr>
          <p:cNvPr id="3"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09121692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5_Section Break">
    <p:spTree>
      <p:nvGrpSpPr>
        <p:cNvPr id="1" name=""/>
        <p:cNvGrpSpPr/>
        <p:nvPr/>
      </p:nvGrpSpPr>
      <p:grpSpPr>
        <a:xfrm>
          <a:off x="0" y="0"/>
          <a:ext cx="0" cy="0"/>
          <a:chOff x="0" y="0"/>
          <a:chExt cx="0" cy="0"/>
        </a:xfrm>
      </p:grpSpPr>
      <p:sp>
        <p:nvSpPr>
          <p:cNvPr id="10"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79248467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6_Section Break">
    <p:spTree>
      <p:nvGrpSpPr>
        <p:cNvPr id="1" name=""/>
        <p:cNvGrpSpPr/>
        <p:nvPr/>
      </p:nvGrpSpPr>
      <p:grpSpPr>
        <a:xfrm>
          <a:off x="0" y="0"/>
          <a:ext cx="0" cy="0"/>
          <a:chOff x="0" y="0"/>
          <a:chExt cx="0" cy="0"/>
        </a:xfrm>
      </p:grpSpPr>
      <p:sp>
        <p:nvSpPr>
          <p:cNvPr id="10"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36999263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7_Section Break">
    <p:spTree>
      <p:nvGrpSpPr>
        <p:cNvPr id="1" name=""/>
        <p:cNvGrpSpPr/>
        <p:nvPr/>
      </p:nvGrpSpPr>
      <p:grpSpPr>
        <a:xfrm>
          <a:off x="0" y="0"/>
          <a:ext cx="0" cy="0"/>
          <a:chOff x="0" y="0"/>
          <a:chExt cx="0" cy="0"/>
        </a:xfrm>
      </p:grpSpPr>
      <p:sp>
        <p:nvSpPr>
          <p:cNvPr id="10"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21545883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E431C0BB-DC71-4713-A787-95011EDB8CA8}" type="datetimeFigureOut">
              <a:rPr lang="pt-PT" smtClean="0"/>
              <a:t>01/02/2024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373056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8_Section Break">
    <p:spTree>
      <p:nvGrpSpPr>
        <p:cNvPr id="1" name=""/>
        <p:cNvGrpSpPr/>
        <p:nvPr/>
      </p:nvGrpSpPr>
      <p:grpSpPr>
        <a:xfrm>
          <a:off x="0" y="0"/>
          <a:ext cx="0" cy="0"/>
          <a:chOff x="0" y="0"/>
          <a:chExt cx="0" cy="0"/>
        </a:xfrm>
      </p:grpSpPr>
      <p:sp>
        <p:nvSpPr>
          <p:cNvPr id="3" name="Рисунок 2"/>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74480509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9_Section Break">
    <p:spTree>
      <p:nvGrpSpPr>
        <p:cNvPr id="1" name=""/>
        <p:cNvGrpSpPr/>
        <p:nvPr/>
      </p:nvGrpSpPr>
      <p:grpSpPr>
        <a:xfrm>
          <a:off x="0" y="0"/>
          <a:ext cx="0" cy="0"/>
          <a:chOff x="0" y="0"/>
          <a:chExt cx="0" cy="0"/>
        </a:xfrm>
      </p:grpSpPr>
      <p:sp>
        <p:nvSpPr>
          <p:cNvPr id="10"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409132767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Section Break">
    <p:spTree>
      <p:nvGrpSpPr>
        <p:cNvPr id="1" name=""/>
        <p:cNvGrpSpPr/>
        <p:nvPr/>
      </p:nvGrpSpPr>
      <p:grpSpPr>
        <a:xfrm>
          <a:off x="0" y="0"/>
          <a:ext cx="0" cy="0"/>
          <a:chOff x="0" y="0"/>
          <a:chExt cx="0" cy="0"/>
        </a:xfrm>
      </p:grpSpPr>
      <p:sp>
        <p:nvSpPr>
          <p:cNvPr id="11"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98131536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Section Break">
    <p:spTree>
      <p:nvGrpSpPr>
        <p:cNvPr id="1" name=""/>
        <p:cNvGrpSpPr/>
        <p:nvPr/>
      </p:nvGrpSpPr>
      <p:grpSpPr>
        <a:xfrm>
          <a:off x="0" y="0"/>
          <a:ext cx="0" cy="0"/>
          <a:chOff x="0" y="0"/>
          <a:chExt cx="0" cy="0"/>
        </a:xfrm>
      </p:grpSpPr>
      <p:sp>
        <p:nvSpPr>
          <p:cNvPr id="9" name="&gt;&gt;Place your image here&lt;&lt;"/>
          <p:cNvSpPr>
            <a:spLocks noGrp="1"/>
          </p:cNvSpPr>
          <p:nvPr>
            <p:ph type="pic" sz="quarter" idx="10" hasCustomPrompt="1"/>
          </p:nvPr>
        </p:nvSpPr>
        <p:spPr>
          <a:xfrm>
            <a:off x="0" y="0"/>
            <a:ext cx="5715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11" name="&gt;&gt;Place your image here&lt;&lt;"/>
          <p:cNvSpPr>
            <a:spLocks noGrp="1"/>
          </p:cNvSpPr>
          <p:nvPr>
            <p:ph type="pic" sz="quarter" idx="11" hasCustomPrompt="1"/>
          </p:nvPr>
        </p:nvSpPr>
        <p:spPr>
          <a:xfrm>
            <a:off x="6477000" y="0"/>
            <a:ext cx="5715000" cy="6858000"/>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07149120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Section Break">
    <p:spTree>
      <p:nvGrpSpPr>
        <p:cNvPr id="1" name=""/>
        <p:cNvGrpSpPr/>
        <p:nvPr/>
      </p:nvGrpSpPr>
      <p:grpSpPr>
        <a:xfrm>
          <a:off x="0" y="0"/>
          <a:ext cx="0" cy="0"/>
          <a:chOff x="0" y="0"/>
          <a:chExt cx="0" cy="0"/>
        </a:xfrm>
      </p:grpSpPr>
      <p:sp>
        <p:nvSpPr>
          <p:cNvPr id="14"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83293963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Section Break">
    <p:spTree>
      <p:nvGrpSpPr>
        <p:cNvPr id="1" name=""/>
        <p:cNvGrpSpPr/>
        <p:nvPr/>
      </p:nvGrpSpPr>
      <p:grpSpPr>
        <a:xfrm>
          <a:off x="0" y="0"/>
          <a:ext cx="0" cy="0"/>
          <a:chOff x="0" y="0"/>
          <a:chExt cx="0" cy="0"/>
        </a:xfrm>
      </p:grpSpPr>
      <p:sp>
        <p:nvSpPr>
          <p:cNvPr id="14"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51711124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Section Break">
    <p:spTree>
      <p:nvGrpSpPr>
        <p:cNvPr id="1" name=""/>
        <p:cNvGrpSpPr/>
        <p:nvPr/>
      </p:nvGrpSpPr>
      <p:grpSpPr>
        <a:xfrm>
          <a:off x="0" y="0"/>
          <a:ext cx="0" cy="0"/>
          <a:chOff x="0" y="0"/>
          <a:chExt cx="0" cy="0"/>
        </a:xfrm>
      </p:grpSpPr>
      <p:sp>
        <p:nvSpPr>
          <p:cNvPr id="3"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251871212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Section Break">
    <p:spTree>
      <p:nvGrpSpPr>
        <p:cNvPr id="1" name=""/>
        <p:cNvGrpSpPr/>
        <p:nvPr/>
      </p:nvGrpSpPr>
      <p:grpSpPr>
        <a:xfrm>
          <a:off x="0" y="0"/>
          <a:ext cx="0" cy="0"/>
          <a:chOff x="0" y="0"/>
          <a:chExt cx="0" cy="0"/>
        </a:xfrm>
      </p:grpSpPr>
      <p:sp>
        <p:nvSpPr>
          <p:cNvPr id="24"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3677044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Section Break">
    <p:spTree>
      <p:nvGrpSpPr>
        <p:cNvPr id="1" name=""/>
        <p:cNvGrpSpPr/>
        <p:nvPr/>
      </p:nvGrpSpPr>
      <p:grpSpPr>
        <a:xfrm>
          <a:off x="0" y="0"/>
          <a:ext cx="0" cy="0"/>
          <a:chOff x="0" y="0"/>
          <a:chExt cx="0" cy="0"/>
        </a:xfrm>
      </p:grpSpPr>
      <p:sp>
        <p:nvSpPr>
          <p:cNvPr id="14"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227559923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Placeholder">
    <p:spTree>
      <p:nvGrpSpPr>
        <p:cNvPr id="1" name=""/>
        <p:cNvGrpSpPr/>
        <p:nvPr/>
      </p:nvGrpSpPr>
      <p:grpSpPr>
        <a:xfrm>
          <a:off x="0" y="0"/>
          <a:ext cx="0" cy="0"/>
          <a:chOff x="0" y="0"/>
          <a:chExt cx="0" cy="0"/>
        </a:xfrm>
      </p:grpSpPr>
      <p:sp>
        <p:nvSpPr>
          <p:cNvPr id="23" name="&gt;&gt;Place your image here&lt;&lt;">
            <a:extLst>
              <a:ext uri="{FF2B5EF4-FFF2-40B4-BE49-F238E27FC236}">
                <a16:creationId xmlns:a16="http://schemas.microsoft.com/office/drawing/2014/main" id="{937EC745-D8AB-4B62-AE46-3DA67703F60A}"/>
              </a:ext>
            </a:extLst>
          </p:cNvPr>
          <p:cNvSpPr>
            <a:spLocks noGrp="1"/>
          </p:cNvSpPr>
          <p:nvPr>
            <p:ph type="pic" sz="quarter" idx="10" hasCustomPrompt="1"/>
          </p:nvPr>
        </p:nvSpPr>
        <p:spPr>
          <a:xfrm>
            <a:off x="896829" y="491369"/>
            <a:ext cx="5731365" cy="6072582"/>
          </a:xfrm>
          <a:custGeom>
            <a:avLst/>
            <a:gdLst>
              <a:gd name="connsiteX0" fmla="*/ 9668661 w 11462730"/>
              <a:gd name="connsiteY0" fmla="*/ 1 h 12145164"/>
              <a:gd name="connsiteX1" fmla="*/ 10524042 w 11462730"/>
              <a:gd name="connsiteY1" fmla="*/ 217960 h 12145164"/>
              <a:gd name="connsiteX2" fmla="*/ 8508387 w 11462730"/>
              <a:gd name="connsiteY2" fmla="*/ 5367213 h 12145164"/>
              <a:gd name="connsiteX3" fmla="*/ 11417957 w 11462730"/>
              <a:gd name="connsiteY3" fmla="*/ 3872435 h 12145164"/>
              <a:gd name="connsiteX4" fmla="*/ 10243613 w 11462730"/>
              <a:gd name="connsiteY4" fmla="*/ 7001080 h 12145164"/>
              <a:gd name="connsiteX5" fmla="*/ 10807861 w 11462730"/>
              <a:gd name="connsiteY5" fmla="*/ 10734423 h 12145164"/>
              <a:gd name="connsiteX6" fmla="*/ 8205162 w 11462730"/>
              <a:gd name="connsiteY6" fmla="*/ 12144847 h 12145164"/>
              <a:gd name="connsiteX7" fmla="*/ 4741580 w 11462730"/>
              <a:gd name="connsiteY7" fmla="*/ 11428351 h 12145164"/>
              <a:gd name="connsiteX8" fmla="*/ 1146336 w 11462730"/>
              <a:gd name="connsiteY8" fmla="*/ 10734423 h 12145164"/>
              <a:gd name="connsiteX9" fmla="*/ 2741864 w 11462730"/>
              <a:gd name="connsiteY9" fmla="*/ 3213712 h 12145164"/>
              <a:gd name="connsiteX10" fmla="*/ 9668661 w 11462730"/>
              <a:gd name="connsiteY10" fmla="*/ 1 h 1214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2730" h="12145164">
                <a:moveTo>
                  <a:pt x="9668661" y="1"/>
                </a:moveTo>
                <a:cubicBezTo>
                  <a:pt x="10085050" y="178"/>
                  <a:pt x="10384797" y="75359"/>
                  <a:pt x="10524042" y="217960"/>
                </a:cubicBezTo>
                <a:cubicBezTo>
                  <a:pt x="11615137" y="1335331"/>
                  <a:pt x="7805581" y="4613696"/>
                  <a:pt x="8508387" y="5367213"/>
                </a:cubicBezTo>
                <a:cubicBezTo>
                  <a:pt x="8838904" y="5721568"/>
                  <a:pt x="10636665" y="3507831"/>
                  <a:pt x="11417957" y="3872435"/>
                </a:cubicBezTo>
                <a:cubicBezTo>
                  <a:pt x="11812317" y="4056471"/>
                  <a:pt x="9450130" y="5653344"/>
                  <a:pt x="10243613" y="7001080"/>
                </a:cubicBezTo>
                <a:cubicBezTo>
                  <a:pt x="10966205" y="8228408"/>
                  <a:pt x="11438810" y="9915527"/>
                  <a:pt x="10807861" y="10734423"/>
                </a:cubicBezTo>
                <a:cubicBezTo>
                  <a:pt x="10176900" y="11553319"/>
                  <a:pt x="9151743" y="12133963"/>
                  <a:pt x="8205162" y="12144847"/>
                </a:cubicBezTo>
                <a:cubicBezTo>
                  <a:pt x="6489747" y="12164570"/>
                  <a:pt x="5724267" y="11257955"/>
                  <a:pt x="4741580" y="11428351"/>
                </a:cubicBezTo>
                <a:cubicBezTo>
                  <a:pt x="3343563" y="11670769"/>
                  <a:pt x="2429506" y="11891292"/>
                  <a:pt x="1146336" y="10734423"/>
                </a:cubicBezTo>
                <a:cubicBezTo>
                  <a:pt x="-165929" y="9551317"/>
                  <a:pt x="-1109145" y="6742026"/>
                  <a:pt x="2741864" y="3213712"/>
                </a:cubicBezTo>
                <a:cubicBezTo>
                  <a:pt x="5206656" y="955434"/>
                  <a:pt x="8181556" y="-629"/>
                  <a:pt x="9668661" y="1"/>
                </a:cubicBezTo>
                <a:close/>
              </a:path>
            </a:pathLst>
          </a:custGeom>
          <a:pattFill prst="wdDnDiag">
            <a:fgClr>
              <a:srgbClr val="D0B4F6"/>
            </a:fgClr>
            <a:bgClr>
              <a:srgbClr val="ECE1FB"/>
            </a:bgClr>
          </a:pattFill>
        </p:spPr>
        <p:txBody>
          <a:bodyPr wrap="square">
            <a:noAutofit/>
          </a:bodyPr>
          <a:lstStyle>
            <a:lvl1pPr>
              <a:defRPr sz="200" baseline="0"/>
            </a:lvl1pPr>
          </a:lstStyle>
          <a:p>
            <a:r>
              <a:rPr lang="en-US"/>
              <a:t>  </a:t>
            </a:r>
            <a:endParaRPr lang="ru-RU" dirty="0"/>
          </a:p>
        </p:txBody>
      </p:sp>
    </p:spTree>
    <p:extLst>
      <p:ext uri="{BB962C8B-B14F-4D97-AF65-F5344CB8AC3E}">
        <p14:creationId xmlns:p14="http://schemas.microsoft.com/office/powerpoint/2010/main" val="41018040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E431C0BB-DC71-4713-A787-95011EDB8CA8}" type="datetimeFigureOut">
              <a:rPr lang="pt-PT" smtClean="0"/>
              <a:t>01/02/2024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614626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Placeholder">
    <p:spTree>
      <p:nvGrpSpPr>
        <p:cNvPr id="1" name=""/>
        <p:cNvGrpSpPr/>
        <p:nvPr/>
      </p:nvGrpSpPr>
      <p:grpSpPr>
        <a:xfrm>
          <a:off x="0" y="0"/>
          <a:ext cx="0" cy="0"/>
          <a:chOff x="0" y="0"/>
          <a:chExt cx="0" cy="0"/>
        </a:xfrm>
      </p:grpSpPr>
      <p:sp>
        <p:nvSpPr>
          <p:cNvPr id="23" name="&gt;&gt;Place your image here&lt;&lt;">
            <a:extLst>
              <a:ext uri="{FF2B5EF4-FFF2-40B4-BE49-F238E27FC236}">
                <a16:creationId xmlns:a16="http://schemas.microsoft.com/office/drawing/2014/main" id="{F5D8D9B1-233E-4DCC-BB66-00467F2771F8}"/>
              </a:ext>
            </a:extLst>
          </p:cNvPr>
          <p:cNvSpPr>
            <a:spLocks noGrp="1"/>
          </p:cNvSpPr>
          <p:nvPr>
            <p:ph type="pic" sz="quarter" idx="10" hasCustomPrompt="1"/>
          </p:nvPr>
        </p:nvSpPr>
        <p:spPr>
          <a:xfrm>
            <a:off x="595703" y="412775"/>
            <a:ext cx="6694449" cy="6074802"/>
          </a:xfrm>
          <a:custGeom>
            <a:avLst/>
            <a:gdLst>
              <a:gd name="connsiteX0" fmla="*/ 3353553 w 13388897"/>
              <a:gd name="connsiteY0" fmla="*/ 237 h 12149604"/>
              <a:gd name="connsiteX1" fmla="*/ 3857794 w 13388897"/>
              <a:gd name="connsiteY1" fmla="*/ 33243 h 12149604"/>
              <a:gd name="connsiteX2" fmla="*/ 7831624 w 13388897"/>
              <a:gd name="connsiteY2" fmla="*/ 3099214 h 12149604"/>
              <a:gd name="connsiteX3" fmla="*/ 13094605 w 13388897"/>
              <a:gd name="connsiteY3" fmla="*/ 4967575 h 12149604"/>
              <a:gd name="connsiteX4" fmla="*/ 10621001 w 13388897"/>
              <a:gd name="connsiteY4" fmla="*/ 8362196 h 12149604"/>
              <a:gd name="connsiteX5" fmla="*/ 6989550 w 13388897"/>
              <a:gd name="connsiteY5" fmla="*/ 11822603 h 12149604"/>
              <a:gd name="connsiteX6" fmla="*/ 2673900 w 13388897"/>
              <a:gd name="connsiteY6" fmla="*/ 9546369 h 12149604"/>
              <a:gd name="connsiteX7" fmla="*/ 989753 w 13388897"/>
              <a:gd name="connsiteY7" fmla="*/ 5605686 h 12149604"/>
              <a:gd name="connsiteX8" fmla="*/ 989753 w 13388897"/>
              <a:gd name="connsiteY8" fmla="*/ 994023 h 12149604"/>
              <a:gd name="connsiteX9" fmla="*/ 3353553 w 13388897"/>
              <a:gd name="connsiteY9" fmla="*/ 237 h 1214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8897" h="12149604">
                <a:moveTo>
                  <a:pt x="3353553" y="237"/>
                </a:moveTo>
                <a:cubicBezTo>
                  <a:pt x="3527700" y="-1849"/>
                  <a:pt x="3696586" y="9917"/>
                  <a:pt x="3857794" y="33243"/>
                </a:cubicBezTo>
                <a:cubicBezTo>
                  <a:pt x="6129710" y="361995"/>
                  <a:pt x="6812220" y="2106963"/>
                  <a:pt x="7831624" y="3099214"/>
                </a:cubicBezTo>
                <a:cubicBezTo>
                  <a:pt x="9618514" y="4838530"/>
                  <a:pt x="12130155" y="3743929"/>
                  <a:pt x="13094605" y="4967575"/>
                </a:cubicBezTo>
                <a:cubicBezTo>
                  <a:pt x="14267133" y="6455215"/>
                  <a:pt x="11624453" y="7793413"/>
                  <a:pt x="10621001" y="8362196"/>
                </a:cubicBezTo>
                <a:cubicBezTo>
                  <a:pt x="9092645" y="9228501"/>
                  <a:pt x="9620012" y="10760502"/>
                  <a:pt x="6989550" y="11822603"/>
                </a:cubicBezTo>
                <a:cubicBezTo>
                  <a:pt x="4726524" y="12736355"/>
                  <a:pt x="2815162" y="11658087"/>
                  <a:pt x="2673900" y="9546369"/>
                </a:cubicBezTo>
                <a:cubicBezTo>
                  <a:pt x="2582485" y="8179913"/>
                  <a:pt x="2397700" y="7277044"/>
                  <a:pt x="989753" y="5605686"/>
                </a:cubicBezTo>
                <a:cubicBezTo>
                  <a:pt x="-378621" y="3981318"/>
                  <a:pt x="-280298" y="2196650"/>
                  <a:pt x="989753" y="994023"/>
                </a:cubicBezTo>
                <a:cubicBezTo>
                  <a:pt x="1745468" y="278418"/>
                  <a:pt x="2598914" y="9277"/>
                  <a:pt x="3353553" y="237"/>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230379551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Placeholder">
    <p:spTree>
      <p:nvGrpSpPr>
        <p:cNvPr id="1" name=""/>
        <p:cNvGrpSpPr/>
        <p:nvPr/>
      </p:nvGrpSpPr>
      <p:grpSpPr>
        <a:xfrm>
          <a:off x="0" y="0"/>
          <a:ext cx="0" cy="0"/>
          <a:chOff x="0" y="0"/>
          <a:chExt cx="0" cy="0"/>
        </a:xfrm>
      </p:grpSpPr>
      <p:sp>
        <p:nvSpPr>
          <p:cNvPr id="25" name="&gt;&gt;Place your image here&lt;&lt;">
            <a:extLst>
              <a:ext uri="{FF2B5EF4-FFF2-40B4-BE49-F238E27FC236}">
                <a16:creationId xmlns:a16="http://schemas.microsoft.com/office/drawing/2014/main" id="{76E695AA-2F30-4528-A498-CD9D73F7EAD4}"/>
              </a:ext>
            </a:extLst>
          </p:cNvPr>
          <p:cNvSpPr>
            <a:spLocks noGrp="1"/>
          </p:cNvSpPr>
          <p:nvPr>
            <p:ph type="pic" sz="quarter" idx="10" hasCustomPrompt="1"/>
          </p:nvPr>
        </p:nvSpPr>
        <p:spPr>
          <a:xfrm>
            <a:off x="5143479" y="373938"/>
            <a:ext cx="6182957" cy="5889989"/>
          </a:xfrm>
          <a:custGeom>
            <a:avLst/>
            <a:gdLst>
              <a:gd name="connsiteX0" fmla="*/ 5875920 w 12365913"/>
              <a:gd name="connsiteY0" fmla="*/ 233 h 11779977"/>
              <a:gd name="connsiteX1" fmla="*/ 8032038 w 12365913"/>
              <a:gd name="connsiteY1" fmla="*/ 2740525 h 11779977"/>
              <a:gd name="connsiteX2" fmla="*/ 9802734 w 12365913"/>
              <a:gd name="connsiteY2" fmla="*/ 4330272 h 11779977"/>
              <a:gd name="connsiteX3" fmla="*/ 11465012 w 12365913"/>
              <a:gd name="connsiteY3" fmla="*/ 4082789 h 11779977"/>
              <a:gd name="connsiteX4" fmla="*/ 11555638 w 12365913"/>
              <a:gd name="connsiteY4" fmla="*/ 6494810 h 11779977"/>
              <a:gd name="connsiteX5" fmla="*/ 11801638 w 12365913"/>
              <a:gd name="connsiteY5" fmla="*/ 11229840 h 11779977"/>
              <a:gd name="connsiteX6" fmla="*/ 8202230 w 12365913"/>
              <a:gd name="connsiteY6" fmla="*/ 10906142 h 11779977"/>
              <a:gd name="connsiteX7" fmla="*/ 4240287 w 12365913"/>
              <a:gd name="connsiteY7" fmla="*/ 10880247 h 11779977"/>
              <a:gd name="connsiteX8" fmla="*/ 653820 w 12365913"/>
              <a:gd name="connsiteY8" fmla="*/ 10970887 h 11779977"/>
              <a:gd name="connsiteX9" fmla="*/ 1184667 w 12365913"/>
              <a:gd name="connsiteY9" fmla="*/ 8018848 h 11779977"/>
              <a:gd name="connsiteX10" fmla="*/ 4033124 w 12365913"/>
              <a:gd name="connsiteY10" fmla="*/ 3759104 h 11779977"/>
              <a:gd name="connsiteX11" fmla="*/ 5759855 w 12365913"/>
              <a:gd name="connsiteY11" fmla="*/ 2252 h 11779977"/>
              <a:gd name="connsiteX12" fmla="*/ 5875920 w 12365913"/>
              <a:gd name="connsiteY12" fmla="*/ 233 h 1177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65913" h="11779977">
                <a:moveTo>
                  <a:pt x="5875920" y="233"/>
                </a:moveTo>
                <a:cubicBezTo>
                  <a:pt x="7051782" y="19903"/>
                  <a:pt x="7508282" y="1284943"/>
                  <a:pt x="8032038" y="2740525"/>
                </a:cubicBezTo>
                <a:cubicBezTo>
                  <a:pt x="8517354" y="4089265"/>
                  <a:pt x="9396130" y="4310347"/>
                  <a:pt x="9802734" y="4330272"/>
                </a:cubicBezTo>
                <a:cubicBezTo>
                  <a:pt x="10377422" y="4358454"/>
                  <a:pt x="11089524" y="3694371"/>
                  <a:pt x="11465012" y="4082789"/>
                </a:cubicBezTo>
                <a:cubicBezTo>
                  <a:pt x="11840488" y="4471217"/>
                  <a:pt x="11404014" y="5322410"/>
                  <a:pt x="11555638" y="6494810"/>
                </a:cubicBezTo>
                <a:cubicBezTo>
                  <a:pt x="11762802" y="8096534"/>
                  <a:pt x="13109230" y="9833398"/>
                  <a:pt x="11801638" y="11229840"/>
                </a:cubicBezTo>
                <a:cubicBezTo>
                  <a:pt x="10916614" y="12174999"/>
                  <a:pt x="9159734" y="11793631"/>
                  <a:pt x="8202230" y="10906142"/>
                </a:cubicBezTo>
                <a:cubicBezTo>
                  <a:pt x="6299325" y="9142404"/>
                  <a:pt x="5509144" y="9986865"/>
                  <a:pt x="4240287" y="10880247"/>
                </a:cubicBezTo>
                <a:cubicBezTo>
                  <a:pt x="2971417" y="11773628"/>
                  <a:pt x="1922677" y="11916059"/>
                  <a:pt x="653820" y="10970887"/>
                </a:cubicBezTo>
                <a:cubicBezTo>
                  <a:pt x="-615037" y="10025715"/>
                  <a:pt x="183526" y="8691402"/>
                  <a:pt x="1184667" y="8018848"/>
                </a:cubicBezTo>
                <a:cubicBezTo>
                  <a:pt x="2516770" y="7123968"/>
                  <a:pt x="3968380" y="5468180"/>
                  <a:pt x="4033124" y="3759104"/>
                </a:cubicBezTo>
                <a:cubicBezTo>
                  <a:pt x="4097869" y="2050026"/>
                  <a:pt x="4262652" y="77868"/>
                  <a:pt x="5759855" y="2252"/>
                </a:cubicBezTo>
                <a:cubicBezTo>
                  <a:pt x="5799310" y="260"/>
                  <a:pt x="5837989" y="-402"/>
                  <a:pt x="5875920" y="233"/>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199793386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3" name="&gt;&gt;Place your image here&lt;&lt;">
            <a:extLst>
              <a:ext uri="{FF2B5EF4-FFF2-40B4-BE49-F238E27FC236}">
                <a16:creationId xmlns:a16="http://schemas.microsoft.com/office/drawing/2014/main" id="{F54C338A-9D76-44D4-806F-989A3EB2A3E6}"/>
              </a:ext>
            </a:extLst>
          </p:cNvPr>
          <p:cNvSpPr>
            <a:spLocks noGrp="1"/>
          </p:cNvSpPr>
          <p:nvPr>
            <p:ph type="pic" sz="quarter" idx="10" hasCustomPrompt="1"/>
          </p:nvPr>
        </p:nvSpPr>
        <p:spPr>
          <a:xfrm>
            <a:off x="6095991" y="351545"/>
            <a:ext cx="5394173" cy="6123168"/>
          </a:xfrm>
          <a:custGeom>
            <a:avLst/>
            <a:gdLst>
              <a:gd name="connsiteX0" fmla="*/ 4867478 w 10788346"/>
              <a:gd name="connsiteY0" fmla="*/ 0 h 12246335"/>
              <a:gd name="connsiteX1" fmla="*/ 10788346 w 10788346"/>
              <a:gd name="connsiteY1" fmla="*/ 4900880 h 12246335"/>
              <a:gd name="connsiteX2" fmla="*/ 5812840 w 10788346"/>
              <a:gd name="connsiteY2" fmla="*/ 11543196 h 12246335"/>
              <a:gd name="connsiteX3" fmla="*/ 696048 w 10788346"/>
              <a:gd name="connsiteY3" fmla="*/ 11686934 h 12246335"/>
              <a:gd name="connsiteX4" fmla="*/ 1882177 w 10788346"/>
              <a:gd name="connsiteY4" fmla="*/ 7811554 h 12246335"/>
              <a:gd name="connsiteX5" fmla="*/ 51663 w 10788346"/>
              <a:gd name="connsiteY5" fmla="*/ 8335098 h 12246335"/>
              <a:gd name="connsiteX6" fmla="*/ 851763 w 10788346"/>
              <a:gd name="connsiteY6" fmla="*/ 5858599 h 12246335"/>
              <a:gd name="connsiteX7" fmla="*/ 394563 w 10788346"/>
              <a:gd name="connsiteY7" fmla="*/ 2493099 h 12246335"/>
              <a:gd name="connsiteX8" fmla="*/ 4867478 w 10788346"/>
              <a:gd name="connsiteY8" fmla="*/ 0 h 1224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8346" h="12246335">
                <a:moveTo>
                  <a:pt x="4867478" y="0"/>
                </a:moveTo>
                <a:cubicBezTo>
                  <a:pt x="7181100" y="0"/>
                  <a:pt x="10788346" y="1235760"/>
                  <a:pt x="10788346" y="4900880"/>
                </a:cubicBezTo>
                <a:cubicBezTo>
                  <a:pt x="10788346" y="8483245"/>
                  <a:pt x="8185658" y="10507981"/>
                  <a:pt x="5812840" y="11543196"/>
                </a:cubicBezTo>
                <a:cubicBezTo>
                  <a:pt x="4354740" y="12179313"/>
                  <a:pt x="1315046" y="12674410"/>
                  <a:pt x="696048" y="11686934"/>
                </a:cubicBezTo>
                <a:cubicBezTo>
                  <a:pt x="83641" y="10709999"/>
                  <a:pt x="2268829" y="8587499"/>
                  <a:pt x="1882177" y="7811554"/>
                </a:cubicBezTo>
                <a:cubicBezTo>
                  <a:pt x="1637575" y="7320687"/>
                  <a:pt x="276402" y="8542554"/>
                  <a:pt x="51663" y="8335098"/>
                </a:cubicBezTo>
                <a:cubicBezTo>
                  <a:pt x="-278537" y="8030298"/>
                  <a:pt x="1091450" y="7098119"/>
                  <a:pt x="851763" y="5858599"/>
                </a:cubicBezTo>
                <a:cubicBezTo>
                  <a:pt x="629513" y="4709249"/>
                  <a:pt x="-329337" y="3775799"/>
                  <a:pt x="394563" y="2493099"/>
                </a:cubicBezTo>
                <a:cubicBezTo>
                  <a:pt x="1118463" y="1210398"/>
                  <a:pt x="2685592" y="0"/>
                  <a:pt x="4867478" y="0"/>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19064343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1+#ppt_w/2"/>
                                          </p:val>
                                        </p:tav>
                                        <p:tav tm="100000">
                                          <p:val>
                                            <p:strVal val="#ppt_x"/>
                                          </p:val>
                                        </p:tav>
                                      </p:tavLst>
                                    </p:anim>
                                    <p:anim calcmode="lin" valueType="num">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Placeholder">
    <p:spTree>
      <p:nvGrpSpPr>
        <p:cNvPr id="1" name=""/>
        <p:cNvGrpSpPr/>
        <p:nvPr/>
      </p:nvGrpSpPr>
      <p:grpSpPr>
        <a:xfrm>
          <a:off x="0" y="0"/>
          <a:ext cx="0" cy="0"/>
          <a:chOff x="0" y="0"/>
          <a:chExt cx="0" cy="0"/>
        </a:xfrm>
      </p:grpSpPr>
      <p:sp>
        <p:nvSpPr>
          <p:cNvPr id="22" name="&gt;&gt;Place your image here&lt;&lt;">
            <a:extLst>
              <a:ext uri="{FF2B5EF4-FFF2-40B4-BE49-F238E27FC236}">
                <a16:creationId xmlns:a16="http://schemas.microsoft.com/office/drawing/2014/main" id="{158E5C8A-5EC9-45B5-9323-D08EC93AEBF9}"/>
              </a:ext>
            </a:extLst>
          </p:cNvPr>
          <p:cNvSpPr>
            <a:spLocks noGrp="1"/>
          </p:cNvSpPr>
          <p:nvPr>
            <p:ph type="pic" sz="quarter" idx="10" hasCustomPrompt="1"/>
          </p:nvPr>
        </p:nvSpPr>
        <p:spPr>
          <a:xfrm>
            <a:off x="561081" y="388927"/>
            <a:ext cx="11061699" cy="4479889"/>
          </a:xfrm>
          <a:custGeom>
            <a:avLst/>
            <a:gdLst>
              <a:gd name="connsiteX0" fmla="*/ 14136215 w 22123397"/>
              <a:gd name="connsiteY0" fmla="*/ 0 h 8959778"/>
              <a:gd name="connsiteX1" fmla="*/ 20964129 w 22123397"/>
              <a:gd name="connsiteY1" fmla="*/ 1468056 h 8959778"/>
              <a:gd name="connsiteX2" fmla="*/ 20674315 w 22123397"/>
              <a:gd name="connsiteY2" fmla="*/ 2207222 h 8959778"/>
              <a:gd name="connsiteX3" fmla="*/ 22123397 w 22123397"/>
              <a:gd name="connsiteY3" fmla="*/ 5255095 h 8959778"/>
              <a:gd name="connsiteX4" fmla="*/ 19028561 w 22123397"/>
              <a:gd name="connsiteY4" fmla="*/ 7246938 h 8959778"/>
              <a:gd name="connsiteX5" fmla="*/ 13708314 w 22123397"/>
              <a:gd name="connsiteY5" fmla="*/ 6517171 h 8959778"/>
              <a:gd name="connsiteX6" fmla="*/ 7539327 w 22123397"/>
              <a:gd name="connsiteY6" fmla="*/ 8959762 h 8959778"/>
              <a:gd name="connsiteX7" fmla="*/ 4989702 w 22123397"/>
              <a:gd name="connsiteY7" fmla="*/ 8442859 h 8959778"/>
              <a:gd name="connsiteX8" fmla="*/ 1468678 w 22123397"/>
              <a:gd name="connsiteY8" fmla="*/ 8354480 h 8959778"/>
              <a:gd name="connsiteX9" fmla="*/ 257643 w 22123397"/>
              <a:gd name="connsiteY9" fmla="*/ 5508372 h 8959778"/>
              <a:gd name="connsiteX10" fmla="*/ 14136215 w 22123397"/>
              <a:gd name="connsiteY10" fmla="*/ 0 h 895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3397" h="8959778">
                <a:moveTo>
                  <a:pt x="14136215" y="0"/>
                </a:moveTo>
                <a:cubicBezTo>
                  <a:pt x="17047195" y="0"/>
                  <a:pt x="20964129" y="598817"/>
                  <a:pt x="20964129" y="1468056"/>
                </a:cubicBezTo>
                <a:cubicBezTo>
                  <a:pt x="20964129" y="1923898"/>
                  <a:pt x="20674315" y="1863687"/>
                  <a:pt x="20674315" y="2207222"/>
                </a:cubicBezTo>
                <a:cubicBezTo>
                  <a:pt x="20674315" y="2997086"/>
                  <a:pt x="22123397" y="3726866"/>
                  <a:pt x="22123397" y="5255095"/>
                </a:cubicBezTo>
                <a:cubicBezTo>
                  <a:pt x="22123397" y="6783325"/>
                  <a:pt x="20705367" y="7246938"/>
                  <a:pt x="19028561" y="7246938"/>
                </a:cubicBezTo>
                <a:cubicBezTo>
                  <a:pt x="17258599" y="7246938"/>
                  <a:pt x="15723219" y="6368479"/>
                  <a:pt x="13708314" y="6517171"/>
                </a:cubicBezTo>
                <a:cubicBezTo>
                  <a:pt x="10799786" y="6731813"/>
                  <a:pt x="10132896" y="8953793"/>
                  <a:pt x="7539327" y="8959762"/>
                </a:cubicBezTo>
                <a:cubicBezTo>
                  <a:pt x="6281724" y="8962657"/>
                  <a:pt x="6173050" y="8581873"/>
                  <a:pt x="4989702" y="8442859"/>
                </a:cubicBezTo>
                <a:cubicBezTo>
                  <a:pt x="3372966" y="8252930"/>
                  <a:pt x="2679699" y="8805228"/>
                  <a:pt x="1468678" y="8354480"/>
                </a:cubicBezTo>
                <a:cubicBezTo>
                  <a:pt x="257643" y="7903744"/>
                  <a:pt x="-394451" y="6693180"/>
                  <a:pt x="257643" y="5508372"/>
                </a:cubicBezTo>
                <a:cubicBezTo>
                  <a:pt x="909738" y="4323563"/>
                  <a:pt x="4384242" y="0"/>
                  <a:pt x="14136215" y="0"/>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79198574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laceholder">
    <p:spTree>
      <p:nvGrpSpPr>
        <p:cNvPr id="1" name=""/>
        <p:cNvGrpSpPr/>
        <p:nvPr/>
      </p:nvGrpSpPr>
      <p:grpSpPr>
        <a:xfrm>
          <a:off x="0" y="0"/>
          <a:ext cx="0" cy="0"/>
          <a:chOff x="0" y="0"/>
          <a:chExt cx="0" cy="0"/>
        </a:xfrm>
      </p:grpSpPr>
      <p:sp>
        <p:nvSpPr>
          <p:cNvPr id="25" name="&gt;&gt;Place your image here&lt;&lt;">
            <a:extLst>
              <a:ext uri="{FF2B5EF4-FFF2-40B4-BE49-F238E27FC236}">
                <a16:creationId xmlns:a16="http://schemas.microsoft.com/office/drawing/2014/main" id="{38A18D9B-FCBA-4F35-B44E-26ABEAEA4689}"/>
              </a:ext>
            </a:extLst>
          </p:cNvPr>
          <p:cNvSpPr>
            <a:spLocks noGrp="1"/>
          </p:cNvSpPr>
          <p:nvPr>
            <p:ph type="pic" sz="quarter" idx="10" hasCustomPrompt="1"/>
          </p:nvPr>
        </p:nvSpPr>
        <p:spPr>
          <a:xfrm>
            <a:off x="426288" y="364739"/>
            <a:ext cx="11254230" cy="4717144"/>
          </a:xfrm>
          <a:custGeom>
            <a:avLst/>
            <a:gdLst>
              <a:gd name="connsiteX0" fmla="*/ 14630379 w 22508460"/>
              <a:gd name="connsiteY0" fmla="*/ 2 h 9434288"/>
              <a:gd name="connsiteX1" fmla="*/ 14932804 w 22508460"/>
              <a:gd name="connsiteY1" fmla="*/ 11571 h 9434288"/>
              <a:gd name="connsiteX2" fmla="*/ 17777984 w 22508460"/>
              <a:gd name="connsiteY2" fmla="*/ 1254952 h 9434288"/>
              <a:gd name="connsiteX3" fmla="*/ 22222476 w 22508460"/>
              <a:gd name="connsiteY3" fmla="*/ 2586293 h 9434288"/>
              <a:gd name="connsiteX4" fmla="*/ 18528048 w 22508460"/>
              <a:gd name="connsiteY4" fmla="*/ 7219038 h 9434288"/>
              <a:gd name="connsiteX5" fmla="*/ 13712271 w 22508460"/>
              <a:gd name="connsiteY5" fmla="*/ 9412074 h 9434288"/>
              <a:gd name="connsiteX6" fmla="*/ 13521478 w 22508460"/>
              <a:gd name="connsiteY6" fmla="*/ 8614476 h 9434288"/>
              <a:gd name="connsiteX7" fmla="*/ 13201502 w 22508460"/>
              <a:gd name="connsiteY7" fmla="*/ 7687388 h 9434288"/>
              <a:gd name="connsiteX8" fmla="*/ 8107976 w 22508460"/>
              <a:gd name="connsiteY8" fmla="*/ 8543445 h 9434288"/>
              <a:gd name="connsiteX9" fmla="*/ 3268299 w 22508460"/>
              <a:gd name="connsiteY9" fmla="*/ 8376986 h 9434288"/>
              <a:gd name="connsiteX10" fmla="*/ 3201040 w 22508460"/>
              <a:gd name="connsiteY10" fmla="*/ 6657723 h 9434288"/>
              <a:gd name="connsiteX11" fmla="*/ 1467731 w 22508460"/>
              <a:gd name="connsiteY11" fmla="*/ 4698113 h 9434288"/>
              <a:gd name="connsiteX12" fmla="*/ 278134 w 22508460"/>
              <a:gd name="connsiteY12" fmla="*/ 1484822 h 9434288"/>
              <a:gd name="connsiteX13" fmla="*/ 2703212 w 22508460"/>
              <a:gd name="connsiteY13" fmla="*/ 147880 h 9434288"/>
              <a:gd name="connsiteX14" fmla="*/ 9865390 w 22508460"/>
              <a:gd name="connsiteY14" fmla="*/ 1017132 h 9434288"/>
              <a:gd name="connsiteX15" fmla="*/ 14630379 w 22508460"/>
              <a:gd name="connsiteY15" fmla="*/ 2 h 943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08460" h="9434288">
                <a:moveTo>
                  <a:pt x="14630379" y="2"/>
                </a:moveTo>
                <a:cubicBezTo>
                  <a:pt x="14729244" y="-81"/>
                  <a:pt x="14829902" y="3623"/>
                  <a:pt x="14932804" y="11571"/>
                </a:cubicBezTo>
                <a:cubicBezTo>
                  <a:pt x="15811746" y="79465"/>
                  <a:pt x="15984124" y="1166611"/>
                  <a:pt x="17777984" y="1254952"/>
                </a:cubicBezTo>
                <a:cubicBezTo>
                  <a:pt x="19046424" y="1317423"/>
                  <a:pt x="21335128" y="883185"/>
                  <a:pt x="22222476" y="2586293"/>
                </a:cubicBezTo>
                <a:cubicBezTo>
                  <a:pt x="23460778" y="4962997"/>
                  <a:pt x="20389004" y="6372278"/>
                  <a:pt x="18528048" y="7219038"/>
                </a:cubicBezTo>
                <a:cubicBezTo>
                  <a:pt x="16188276" y="8283653"/>
                  <a:pt x="14953797" y="9623427"/>
                  <a:pt x="13712271" y="9412074"/>
                </a:cubicBezTo>
                <a:cubicBezTo>
                  <a:pt x="13385995" y="9356524"/>
                  <a:pt x="13337036" y="8999794"/>
                  <a:pt x="13521478" y="8614476"/>
                </a:cubicBezTo>
                <a:cubicBezTo>
                  <a:pt x="13765344" y="8105015"/>
                  <a:pt x="13523142" y="7880060"/>
                  <a:pt x="13201502" y="7687388"/>
                </a:cubicBezTo>
                <a:cubicBezTo>
                  <a:pt x="12396779" y="7205335"/>
                  <a:pt x="10873541" y="7751079"/>
                  <a:pt x="8107976" y="8543445"/>
                </a:cubicBezTo>
                <a:cubicBezTo>
                  <a:pt x="5342425" y="9335810"/>
                  <a:pt x="3884719" y="8982319"/>
                  <a:pt x="3268299" y="8376986"/>
                </a:cubicBezTo>
                <a:cubicBezTo>
                  <a:pt x="2651866" y="7771653"/>
                  <a:pt x="3259294" y="7293155"/>
                  <a:pt x="3201040" y="6657723"/>
                </a:cubicBezTo>
                <a:cubicBezTo>
                  <a:pt x="3138873" y="5979569"/>
                  <a:pt x="2655258" y="5367860"/>
                  <a:pt x="1467731" y="4698113"/>
                </a:cubicBezTo>
                <a:cubicBezTo>
                  <a:pt x="197185" y="3981528"/>
                  <a:pt x="-388920" y="2484706"/>
                  <a:pt x="278134" y="1484822"/>
                </a:cubicBezTo>
                <a:cubicBezTo>
                  <a:pt x="608335" y="989852"/>
                  <a:pt x="1249761" y="339637"/>
                  <a:pt x="2703212" y="147880"/>
                </a:cubicBezTo>
                <a:cubicBezTo>
                  <a:pt x="5062035" y="-163333"/>
                  <a:pt x="5756738" y="1320611"/>
                  <a:pt x="9865390" y="1017132"/>
                </a:cubicBezTo>
                <a:cubicBezTo>
                  <a:pt x="12067581" y="854469"/>
                  <a:pt x="13147390" y="1239"/>
                  <a:pt x="14630379" y="2"/>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151977705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Placeholder">
    <p:spTree>
      <p:nvGrpSpPr>
        <p:cNvPr id="1" name=""/>
        <p:cNvGrpSpPr/>
        <p:nvPr/>
      </p:nvGrpSpPr>
      <p:grpSpPr>
        <a:xfrm>
          <a:off x="0" y="0"/>
          <a:ext cx="0" cy="0"/>
          <a:chOff x="0" y="0"/>
          <a:chExt cx="0" cy="0"/>
        </a:xfrm>
      </p:grpSpPr>
      <p:sp>
        <p:nvSpPr>
          <p:cNvPr id="30" name="&gt;&gt;Place your image here&lt;&lt;">
            <a:extLst>
              <a:ext uri="{FF2B5EF4-FFF2-40B4-BE49-F238E27FC236}">
                <a16:creationId xmlns:a16="http://schemas.microsoft.com/office/drawing/2014/main" id="{CFE89272-26C8-4C18-A0EC-0FCC3AE190EB}"/>
              </a:ext>
            </a:extLst>
          </p:cNvPr>
          <p:cNvSpPr>
            <a:spLocks noGrp="1"/>
          </p:cNvSpPr>
          <p:nvPr>
            <p:ph type="pic" sz="quarter" idx="10" hasCustomPrompt="1"/>
          </p:nvPr>
        </p:nvSpPr>
        <p:spPr>
          <a:xfrm>
            <a:off x="720655" y="364741"/>
            <a:ext cx="5736314" cy="6128518"/>
          </a:xfrm>
          <a:custGeom>
            <a:avLst/>
            <a:gdLst>
              <a:gd name="connsiteX0" fmla="*/ 4565834 w 11472628"/>
              <a:gd name="connsiteY0" fmla="*/ 921 h 12257035"/>
              <a:gd name="connsiteX1" fmla="*/ 7072770 w 11472628"/>
              <a:gd name="connsiteY1" fmla="*/ 1448115 h 12257035"/>
              <a:gd name="connsiteX2" fmla="*/ 9869043 w 11472628"/>
              <a:gd name="connsiteY2" fmla="*/ 4084254 h 12257035"/>
              <a:gd name="connsiteX3" fmla="*/ 11273345 w 11472628"/>
              <a:gd name="connsiteY3" fmla="*/ 7040675 h 12257035"/>
              <a:gd name="connsiteX4" fmla="*/ 8895893 w 11472628"/>
              <a:gd name="connsiteY4" fmla="*/ 9048570 h 12257035"/>
              <a:gd name="connsiteX5" fmla="*/ 7972006 w 11472628"/>
              <a:gd name="connsiteY5" fmla="*/ 11290514 h 12257035"/>
              <a:gd name="connsiteX6" fmla="*/ 1365744 w 11472628"/>
              <a:gd name="connsiteY6" fmla="*/ 11130379 h 12257035"/>
              <a:gd name="connsiteX7" fmla="*/ 178561 w 11472628"/>
              <a:gd name="connsiteY7" fmla="*/ 8215018 h 12257035"/>
              <a:gd name="connsiteX8" fmla="*/ 1595170 w 11472628"/>
              <a:gd name="connsiteY8" fmla="*/ 8321787 h 12257035"/>
              <a:gd name="connsiteX9" fmla="*/ 1982229 w 11472628"/>
              <a:gd name="connsiteY9" fmla="*/ 8576765 h 12257035"/>
              <a:gd name="connsiteX10" fmla="*/ 1697824 w 11472628"/>
              <a:gd name="connsiteY10" fmla="*/ 7760498 h 12257035"/>
              <a:gd name="connsiteX11" fmla="*/ 81419 w 11472628"/>
              <a:gd name="connsiteY11" fmla="*/ 4860300 h 12257035"/>
              <a:gd name="connsiteX12" fmla="*/ 3192462 w 11472628"/>
              <a:gd name="connsiteY12" fmla="*/ 265542 h 12257035"/>
              <a:gd name="connsiteX13" fmla="*/ 4565834 w 11472628"/>
              <a:gd name="connsiteY13" fmla="*/ 921 h 1225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72628" h="12257035">
                <a:moveTo>
                  <a:pt x="4565834" y="921"/>
                </a:moveTo>
                <a:cubicBezTo>
                  <a:pt x="5613995" y="-21771"/>
                  <a:pt x="6657791" y="372565"/>
                  <a:pt x="7072770" y="1448115"/>
                </a:cubicBezTo>
                <a:cubicBezTo>
                  <a:pt x="7676374" y="3012552"/>
                  <a:pt x="8550973" y="3404626"/>
                  <a:pt x="9869043" y="4084254"/>
                </a:cubicBezTo>
                <a:cubicBezTo>
                  <a:pt x="11144225" y="4741759"/>
                  <a:pt x="11839994" y="5981291"/>
                  <a:pt x="11273345" y="7040675"/>
                </a:cubicBezTo>
                <a:cubicBezTo>
                  <a:pt x="10683342" y="8143708"/>
                  <a:pt x="9782810" y="7878316"/>
                  <a:pt x="8895893" y="9048570"/>
                </a:cubicBezTo>
                <a:cubicBezTo>
                  <a:pt x="8427364" y="9666755"/>
                  <a:pt x="8594090" y="10656123"/>
                  <a:pt x="7972006" y="11290514"/>
                </a:cubicBezTo>
                <a:cubicBezTo>
                  <a:pt x="6246114" y="13050594"/>
                  <a:pt x="2662771" y="12041935"/>
                  <a:pt x="1365744" y="11130379"/>
                </a:cubicBezTo>
                <a:cubicBezTo>
                  <a:pt x="68706" y="10218824"/>
                  <a:pt x="-248476" y="8691332"/>
                  <a:pt x="178561" y="8215018"/>
                </a:cubicBezTo>
                <a:cubicBezTo>
                  <a:pt x="605599" y="7738705"/>
                  <a:pt x="1213306" y="7781275"/>
                  <a:pt x="1595170" y="8321787"/>
                </a:cubicBezTo>
                <a:cubicBezTo>
                  <a:pt x="1777910" y="8580423"/>
                  <a:pt x="1910690" y="8629419"/>
                  <a:pt x="1982229" y="8576765"/>
                </a:cubicBezTo>
                <a:cubicBezTo>
                  <a:pt x="2075585" y="8508045"/>
                  <a:pt x="2005368" y="8254045"/>
                  <a:pt x="1697824" y="7760498"/>
                </a:cubicBezTo>
                <a:cubicBezTo>
                  <a:pt x="1064729" y="6744498"/>
                  <a:pt x="319658" y="6473569"/>
                  <a:pt x="81419" y="4860300"/>
                </a:cubicBezTo>
                <a:cubicBezTo>
                  <a:pt x="-232348" y="2735756"/>
                  <a:pt x="1803285" y="788084"/>
                  <a:pt x="3192462" y="265542"/>
                </a:cubicBezTo>
                <a:cubicBezTo>
                  <a:pt x="3612058" y="107713"/>
                  <a:pt x="4089397" y="11236"/>
                  <a:pt x="4565834" y="921"/>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140144634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Placeholder">
    <p:spTree>
      <p:nvGrpSpPr>
        <p:cNvPr id="1" name=""/>
        <p:cNvGrpSpPr/>
        <p:nvPr/>
      </p:nvGrpSpPr>
      <p:grpSpPr>
        <a:xfrm>
          <a:off x="0" y="0"/>
          <a:ext cx="0" cy="0"/>
          <a:chOff x="0" y="0"/>
          <a:chExt cx="0" cy="0"/>
        </a:xfrm>
      </p:grpSpPr>
      <p:sp>
        <p:nvSpPr>
          <p:cNvPr id="25" name="&gt;&gt;Place your image here&lt;&lt;">
            <a:extLst>
              <a:ext uri="{FF2B5EF4-FFF2-40B4-BE49-F238E27FC236}">
                <a16:creationId xmlns:a16="http://schemas.microsoft.com/office/drawing/2014/main" id="{66EB7692-B075-4CC1-963C-28F727E426A4}"/>
              </a:ext>
            </a:extLst>
          </p:cNvPr>
          <p:cNvSpPr>
            <a:spLocks noGrp="1"/>
          </p:cNvSpPr>
          <p:nvPr>
            <p:ph type="pic" sz="quarter" idx="10" hasCustomPrompt="1"/>
          </p:nvPr>
        </p:nvSpPr>
        <p:spPr>
          <a:xfrm>
            <a:off x="728178" y="361299"/>
            <a:ext cx="6251050" cy="5999113"/>
          </a:xfrm>
          <a:custGeom>
            <a:avLst/>
            <a:gdLst>
              <a:gd name="connsiteX0" fmla="*/ 4080967 w 12502099"/>
              <a:gd name="connsiteY0" fmla="*/ 1567 h 11998225"/>
              <a:gd name="connsiteX1" fmla="*/ 9313840 w 12502099"/>
              <a:gd name="connsiteY1" fmla="*/ 3744085 h 11998225"/>
              <a:gd name="connsiteX2" fmla="*/ 10321013 w 12502099"/>
              <a:gd name="connsiteY2" fmla="*/ 5162371 h 11998225"/>
              <a:gd name="connsiteX3" fmla="*/ 8626465 w 12502099"/>
              <a:gd name="connsiteY3" fmla="*/ 4704523 h 11998225"/>
              <a:gd name="connsiteX4" fmla="*/ 9435430 w 12502099"/>
              <a:gd name="connsiteY4" fmla="*/ 6477418 h 11998225"/>
              <a:gd name="connsiteX5" fmla="*/ 11498799 w 12502099"/>
              <a:gd name="connsiteY5" fmla="*/ 7658835 h 11998225"/>
              <a:gd name="connsiteX6" fmla="*/ 11831590 w 12502099"/>
              <a:gd name="connsiteY6" fmla="*/ 10040834 h 11998225"/>
              <a:gd name="connsiteX7" fmla="*/ 4246692 w 12502099"/>
              <a:gd name="connsiteY7" fmla="*/ 11467184 h 11998225"/>
              <a:gd name="connsiteX8" fmla="*/ 1022696 w 12502099"/>
              <a:gd name="connsiteY8" fmla="*/ 9252672 h 11998225"/>
              <a:gd name="connsiteX9" fmla="*/ 2307047 w 12502099"/>
              <a:gd name="connsiteY9" fmla="*/ 9563200 h 11998225"/>
              <a:gd name="connsiteX10" fmla="*/ 279822 w 12502099"/>
              <a:gd name="connsiteY10" fmla="*/ 6162953 h 11998225"/>
              <a:gd name="connsiteX11" fmla="*/ 2494130 w 12502099"/>
              <a:gd name="connsiteY11" fmla="*/ 238910 h 11998225"/>
              <a:gd name="connsiteX12" fmla="*/ 4080967 w 12502099"/>
              <a:gd name="connsiteY12" fmla="*/ 1567 h 1199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2099" h="11998225">
                <a:moveTo>
                  <a:pt x="4080967" y="1567"/>
                </a:moveTo>
                <a:cubicBezTo>
                  <a:pt x="6749374" y="-60722"/>
                  <a:pt x="8417264" y="1744357"/>
                  <a:pt x="9313840" y="3744085"/>
                </a:cubicBezTo>
                <a:cubicBezTo>
                  <a:pt x="9770100" y="4761724"/>
                  <a:pt x="10493479" y="4928373"/>
                  <a:pt x="10321013" y="5162371"/>
                </a:cubicBezTo>
                <a:cubicBezTo>
                  <a:pt x="10072271" y="5499860"/>
                  <a:pt x="8791324" y="4526494"/>
                  <a:pt x="8626465" y="4704523"/>
                </a:cubicBezTo>
                <a:cubicBezTo>
                  <a:pt x="8461619" y="4882552"/>
                  <a:pt x="8952957" y="5861798"/>
                  <a:pt x="9435430" y="6477418"/>
                </a:cubicBezTo>
                <a:cubicBezTo>
                  <a:pt x="10012607" y="7213891"/>
                  <a:pt x="10804642" y="7405610"/>
                  <a:pt x="11498799" y="7658835"/>
                </a:cubicBezTo>
                <a:cubicBezTo>
                  <a:pt x="12192943" y="7912060"/>
                  <a:pt x="13179085" y="8210879"/>
                  <a:pt x="11831590" y="10040834"/>
                </a:cubicBezTo>
                <a:cubicBezTo>
                  <a:pt x="9887626" y="12680783"/>
                  <a:pt x="6127690" y="12089255"/>
                  <a:pt x="4246692" y="11467184"/>
                </a:cubicBezTo>
                <a:cubicBezTo>
                  <a:pt x="2365683" y="10845125"/>
                  <a:pt x="779719" y="9576700"/>
                  <a:pt x="1022696" y="9252672"/>
                </a:cubicBezTo>
                <a:cubicBezTo>
                  <a:pt x="1158357" y="9071761"/>
                  <a:pt x="2172300" y="9802633"/>
                  <a:pt x="2307047" y="9563200"/>
                </a:cubicBezTo>
                <a:cubicBezTo>
                  <a:pt x="2441781" y="9323767"/>
                  <a:pt x="1029122" y="8831896"/>
                  <a:pt x="279822" y="6162953"/>
                </a:cubicBezTo>
                <a:cubicBezTo>
                  <a:pt x="-376539" y="3825023"/>
                  <a:pt x="29086" y="895271"/>
                  <a:pt x="2494130" y="238910"/>
                </a:cubicBezTo>
                <a:cubicBezTo>
                  <a:pt x="3058358" y="88675"/>
                  <a:pt x="3586818" y="13102"/>
                  <a:pt x="4080967" y="1567"/>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422402964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Personal Skills">
    <p:spTree>
      <p:nvGrpSpPr>
        <p:cNvPr id="1" name=""/>
        <p:cNvGrpSpPr/>
        <p:nvPr/>
      </p:nvGrpSpPr>
      <p:grpSpPr>
        <a:xfrm>
          <a:off x="0" y="0"/>
          <a:ext cx="0" cy="0"/>
          <a:chOff x="0" y="0"/>
          <a:chExt cx="0" cy="0"/>
        </a:xfrm>
      </p:grpSpPr>
      <p:sp>
        <p:nvSpPr>
          <p:cNvPr id="13" name="&gt;&gt;Place your image here&lt;&lt;">
            <a:extLst>
              <a:ext uri="{FF2B5EF4-FFF2-40B4-BE49-F238E27FC236}">
                <a16:creationId xmlns:a16="http://schemas.microsoft.com/office/drawing/2014/main" id="{30C7BB87-94DD-4AD8-AB7D-7A9DDC41263C}"/>
              </a:ext>
            </a:extLst>
          </p:cNvPr>
          <p:cNvSpPr>
            <a:spLocks noGrp="1"/>
          </p:cNvSpPr>
          <p:nvPr>
            <p:ph type="pic" sz="quarter" idx="10" hasCustomPrompt="1"/>
          </p:nvPr>
        </p:nvSpPr>
        <p:spPr>
          <a:xfrm>
            <a:off x="2339259" y="2133402"/>
            <a:ext cx="2591194" cy="2591194"/>
          </a:xfrm>
          <a:custGeom>
            <a:avLst/>
            <a:gdLst>
              <a:gd name="connsiteX0" fmla="*/ 2591194 w 5182388"/>
              <a:gd name="connsiteY0" fmla="*/ 0 h 5182388"/>
              <a:gd name="connsiteX1" fmla="*/ 5182388 w 5182388"/>
              <a:gd name="connsiteY1" fmla="*/ 2591194 h 5182388"/>
              <a:gd name="connsiteX2" fmla="*/ 2591194 w 5182388"/>
              <a:gd name="connsiteY2" fmla="*/ 5182388 h 5182388"/>
              <a:gd name="connsiteX3" fmla="*/ 0 w 5182388"/>
              <a:gd name="connsiteY3" fmla="*/ 2591194 h 5182388"/>
              <a:gd name="connsiteX4" fmla="*/ 2591194 w 5182388"/>
              <a:gd name="connsiteY4" fmla="*/ 0 h 51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2388" h="5182388">
                <a:moveTo>
                  <a:pt x="2591194" y="0"/>
                </a:moveTo>
                <a:cubicBezTo>
                  <a:pt x="4022281" y="0"/>
                  <a:pt x="5182388" y="1160119"/>
                  <a:pt x="5182388" y="2591194"/>
                </a:cubicBezTo>
                <a:cubicBezTo>
                  <a:pt x="5182388" y="4022281"/>
                  <a:pt x="4022281" y="5182388"/>
                  <a:pt x="2591194" y="5182388"/>
                </a:cubicBezTo>
                <a:cubicBezTo>
                  <a:pt x="1160119" y="5182388"/>
                  <a:pt x="0" y="4022281"/>
                  <a:pt x="0" y="2591194"/>
                </a:cubicBezTo>
                <a:cubicBezTo>
                  <a:pt x="0" y="1160119"/>
                  <a:pt x="1160119" y="0"/>
                  <a:pt x="2591194" y="0"/>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115699286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What We Do">
    <p:spTree>
      <p:nvGrpSpPr>
        <p:cNvPr id="1" name=""/>
        <p:cNvGrpSpPr/>
        <p:nvPr/>
      </p:nvGrpSpPr>
      <p:grpSpPr>
        <a:xfrm>
          <a:off x="0" y="0"/>
          <a:ext cx="0" cy="0"/>
          <a:chOff x="0" y="0"/>
          <a:chExt cx="0" cy="0"/>
        </a:xfrm>
      </p:grpSpPr>
      <p:sp>
        <p:nvSpPr>
          <p:cNvPr id="11" name="&gt;&gt;Place your image here&lt;&lt;"/>
          <p:cNvSpPr>
            <a:spLocks noGrp="1"/>
          </p:cNvSpPr>
          <p:nvPr>
            <p:ph type="pic" sz="quarter" idx="10" hasCustomPrompt="1"/>
          </p:nvPr>
        </p:nvSpPr>
        <p:spPr>
          <a:xfrm>
            <a:off x="6096000" y="0"/>
            <a:ext cx="6096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296583797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Our Projects">
    <p:spTree>
      <p:nvGrpSpPr>
        <p:cNvPr id="1" name=""/>
        <p:cNvGrpSpPr/>
        <p:nvPr/>
      </p:nvGrpSpPr>
      <p:grpSpPr>
        <a:xfrm>
          <a:off x="0" y="0"/>
          <a:ext cx="0" cy="0"/>
          <a:chOff x="0" y="0"/>
          <a:chExt cx="0" cy="0"/>
        </a:xfrm>
      </p:grpSpPr>
      <p:sp>
        <p:nvSpPr>
          <p:cNvPr id="16" name="&gt;&gt;Place your image here&lt;&lt;1"/>
          <p:cNvSpPr>
            <a:spLocks noGrp="1"/>
          </p:cNvSpPr>
          <p:nvPr>
            <p:ph type="pic" sz="quarter" idx="10" hasCustomPrompt="1"/>
          </p:nvPr>
        </p:nvSpPr>
        <p:spPr>
          <a:xfrm>
            <a:off x="1547019" y="1566863"/>
            <a:ext cx="2784475" cy="38481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18" name="&gt;&gt;Place your image here&lt;&lt;2"/>
          <p:cNvSpPr>
            <a:spLocks noGrp="1"/>
          </p:cNvSpPr>
          <p:nvPr>
            <p:ph type="pic" sz="quarter" idx="11" hasCustomPrompt="1"/>
          </p:nvPr>
        </p:nvSpPr>
        <p:spPr>
          <a:xfrm>
            <a:off x="4703763" y="1566863"/>
            <a:ext cx="2784475" cy="3848100"/>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20" name="&gt;&gt;Place your image here&lt;&lt;3"/>
          <p:cNvSpPr>
            <a:spLocks noGrp="1"/>
          </p:cNvSpPr>
          <p:nvPr>
            <p:ph type="pic" sz="quarter" idx="12" hasCustomPrompt="1"/>
          </p:nvPr>
        </p:nvSpPr>
        <p:spPr>
          <a:xfrm>
            <a:off x="7860507" y="1566863"/>
            <a:ext cx="2784475" cy="38481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68529213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E431C0BB-DC71-4713-A787-95011EDB8CA8}" type="datetimeFigureOut">
              <a:rPr lang="pt-PT" smtClean="0"/>
              <a:t>01/02/2024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3056420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Our Projects">
    <p:spTree>
      <p:nvGrpSpPr>
        <p:cNvPr id="1" name=""/>
        <p:cNvGrpSpPr/>
        <p:nvPr/>
      </p:nvGrpSpPr>
      <p:grpSpPr>
        <a:xfrm>
          <a:off x="0" y="0"/>
          <a:ext cx="0" cy="0"/>
          <a:chOff x="0" y="0"/>
          <a:chExt cx="0" cy="0"/>
        </a:xfrm>
      </p:grpSpPr>
      <p:sp>
        <p:nvSpPr>
          <p:cNvPr id="23" name="&gt;&gt;Place your image here&lt;&lt;">
            <a:extLst>
              <a:ext uri="{FF2B5EF4-FFF2-40B4-BE49-F238E27FC236}">
                <a16:creationId xmlns:a16="http://schemas.microsoft.com/office/drawing/2014/main" id="{1DFEF696-AF57-4FB0-80EF-95148AFD7545}"/>
              </a:ext>
            </a:extLst>
          </p:cNvPr>
          <p:cNvSpPr>
            <a:spLocks noGrp="1"/>
          </p:cNvSpPr>
          <p:nvPr>
            <p:ph type="pic" sz="quarter" idx="10" hasCustomPrompt="1"/>
          </p:nvPr>
        </p:nvSpPr>
        <p:spPr>
          <a:xfrm>
            <a:off x="1163980" y="2058295"/>
            <a:ext cx="1439799" cy="1439799"/>
          </a:xfrm>
          <a:custGeom>
            <a:avLst/>
            <a:gdLst>
              <a:gd name="connsiteX0" fmla="*/ 1439798 w 2879598"/>
              <a:gd name="connsiteY0" fmla="*/ 0 h 2879598"/>
              <a:gd name="connsiteX1" fmla="*/ 2879598 w 2879598"/>
              <a:gd name="connsiteY1" fmla="*/ 1439799 h 2879598"/>
              <a:gd name="connsiteX2" fmla="*/ 1439798 w 2879598"/>
              <a:gd name="connsiteY2" fmla="*/ 2879598 h 2879598"/>
              <a:gd name="connsiteX3" fmla="*/ 0 w 2879598"/>
              <a:gd name="connsiteY3" fmla="*/ 1439799 h 2879598"/>
              <a:gd name="connsiteX4" fmla="*/ 1439798 w 2879598"/>
              <a:gd name="connsiteY4" fmla="*/ 0 h 287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598" h="2879598">
                <a:moveTo>
                  <a:pt x="1439798" y="0"/>
                </a:moveTo>
                <a:cubicBezTo>
                  <a:pt x="2234984" y="0"/>
                  <a:pt x="2879598" y="644626"/>
                  <a:pt x="2879598" y="1439799"/>
                </a:cubicBezTo>
                <a:cubicBezTo>
                  <a:pt x="2879598" y="2234984"/>
                  <a:pt x="2234984" y="2879598"/>
                  <a:pt x="1439798" y="2879598"/>
                </a:cubicBezTo>
                <a:cubicBezTo>
                  <a:pt x="644626" y="2879598"/>
                  <a:pt x="0" y="2234984"/>
                  <a:pt x="0" y="1439799"/>
                </a:cubicBezTo>
                <a:cubicBezTo>
                  <a:pt x="0" y="644626"/>
                  <a:pt x="644626" y="0"/>
                  <a:pt x="1439798" y="0"/>
                </a:cubicBezTo>
                <a:close/>
              </a:path>
            </a:pathLst>
          </a:custGeom>
          <a:pattFill prst="pct90">
            <a:fgClr>
              <a:srgbClr val="ECE1FB"/>
            </a:fgClr>
            <a:bgClr>
              <a:srgbClr val="D0B4F6"/>
            </a:bgClr>
          </a:pattFill>
        </p:spPr>
        <p:txBody>
          <a:bodyPr wrap="square">
            <a:noAutofit/>
          </a:bodyPr>
          <a:lstStyle>
            <a:lvl1pPr>
              <a:defRPr sz="200"/>
            </a:lvl1pPr>
          </a:lstStyle>
          <a:p>
            <a:r>
              <a:rPr lang="en-US"/>
              <a:t> </a:t>
            </a:r>
            <a:endParaRPr lang="ru-RU"/>
          </a:p>
        </p:txBody>
      </p:sp>
      <p:sp>
        <p:nvSpPr>
          <p:cNvPr id="22" name="&gt;&gt;Place your image here&lt;&lt;">
            <a:extLst>
              <a:ext uri="{FF2B5EF4-FFF2-40B4-BE49-F238E27FC236}">
                <a16:creationId xmlns:a16="http://schemas.microsoft.com/office/drawing/2014/main" id="{3D0BC9CC-3537-4974-ACB4-5A6777697251}"/>
              </a:ext>
            </a:extLst>
          </p:cNvPr>
          <p:cNvSpPr>
            <a:spLocks noGrp="1"/>
          </p:cNvSpPr>
          <p:nvPr>
            <p:ph type="pic" sz="quarter" idx="11" hasCustomPrompt="1"/>
          </p:nvPr>
        </p:nvSpPr>
        <p:spPr>
          <a:xfrm>
            <a:off x="3587168" y="2058295"/>
            <a:ext cx="1439799" cy="1439799"/>
          </a:xfrm>
          <a:custGeom>
            <a:avLst/>
            <a:gdLst>
              <a:gd name="connsiteX0" fmla="*/ 1439799 w 2879598"/>
              <a:gd name="connsiteY0" fmla="*/ 0 h 2879598"/>
              <a:gd name="connsiteX1" fmla="*/ 2879598 w 2879598"/>
              <a:gd name="connsiteY1" fmla="*/ 1439799 h 2879598"/>
              <a:gd name="connsiteX2" fmla="*/ 1439799 w 2879598"/>
              <a:gd name="connsiteY2" fmla="*/ 2879598 h 2879598"/>
              <a:gd name="connsiteX3" fmla="*/ 0 w 2879598"/>
              <a:gd name="connsiteY3" fmla="*/ 1439799 h 2879598"/>
              <a:gd name="connsiteX4" fmla="*/ 1439799 w 2879598"/>
              <a:gd name="connsiteY4" fmla="*/ 0 h 287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598" h="2879598">
                <a:moveTo>
                  <a:pt x="1439799" y="0"/>
                </a:moveTo>
                <a:cubicBezTo>
                  <a:pt x="2234984" y="0"/>
                  <a:pt x="2879598" y="644626"/>
                  <a:pt x="2879598" y="1439799"/>
                </a:cubicBezTo>
                <a:cubicBezTo>
                  <a:pt x="2879598" y="2234984"/>
                  <a:pt x="2234984" y="2879598"/>
                  <a:pt x="1439799" y="2879598"/>
                </a:cubicBezTo>
                <a:cubicBezTo>
                  <a:pt x="644626" y="2879598"/>
                  <a:pt x="0" y="2234984"/>
                  <a:pt x="0" y="1439799"/>
                </a:cubicBezTo>
                <a:cubicBezTo>
                  <a:pt x="0" y="644626"/>
                  <a:pt x="644626" y="0"/>
                  <a:pt x="1439799" y="0"/>
                </a:cubicBezTo>
                <a:close/>
              </a:path>
            </a:pathLst>
          </a:custGeom>
          <a:pattFill prst="pct90">
            <a:fgClr>
              <a:srgbClr val="ECE1FB"/>
            </a:fgClr>
            <a:bgClr>
              <a:srgbClr val="D0B4F6"/>
            </a:bgClr>
          </a:pattFill>
        </p:spPr>
        <p:txBody>
          <a:bodyPr wrap="square">
            <a:noAutofit/>
          </a:bodyPr>
          <a:lstStyle>
            <a:lvl1pPr>
              <a:defRPr sz="200"/>
            </a:lvl1pPr>
          </a:lstStyle>
          <a:p>
            <a:r>
              <a:rPr lang="en-US"/>
              <a:t> </a:t>
            </a:r>
            <a:endParaRPr lang="ru-RU"/>
          </a:p>
        </p:txBody>
      </p:sp>
      <p:sp>
        <p:nvSpPr>
          <p:cNvPr id="8" name="&gt;&gt;Place your image here&lt;&lt;Рисунок 7"/>
          <p:cNvSpPr>
            <a:spLocks noGrp="1"/>
          </p:cNvSpPr>
          <p:nvPr>
            <p:ph type="pic" sz="quarter" idx="12" hasCustomPrompt="1"/>
          </p:nvPr>
        </p:nvSpPr>
        <p:spPr>
          <a:xfrm>
            <a:off x="6096000" y="0"/>
            <a:ext cx="6096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72654543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2" presetClass="entr" presetSubtype="2"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Our Advantages">
    <p:spTree>
      <p:nvGrpSpPr>
        <p:cNvPr id="1" name=""/>
        <p:cNvGrpSpPr/>
        <p:nvPr/>
      </p:nvGrpSpPr>
      <p:grpSpPr>
        <a:xfrm>
          <a:off x="0" y="0"/>
          <a:ext cx="0" cy="0"/>
          <a:chOff x="0" y="0"/>
          <a:chExt cx="0" cy="0"/>
        </a:xfrm>
      </p:grpSpPr>
      <p:sp>
        <p:nvSpPr>
          <p:cNvPr id="18" name="&gt;&gt;Place your image here&lt;&lt;A"/>
          <p:cNvSpPr>
            <a:spLocks noGrp="1"/>
          </p:cNvSpPr>
          <p:nvPr>
            <p:ph type="pic" sz="quarter" idx="10" hasCustomPrompt="1"/>
          </p:nvPr>
        </p:nvSpPr>
        <p:spPr>
          <a:xfrm>
            <a:off x="6209507" y="1176338"/>
            <a:ext cx="4340225" cy="2384425"/>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20" name="&gt;&gt;Place your image here&lt;&lt;B"/>
          <p:cNvSpPr>
            <a:spLocks noGrp="1"/>
          </p:cNvSpPr>
          <p:nvPr>
            <p:ph type="pic" sz="quarter" idx="11" hasCustomPrompt="1"/>
          </p:nvPr>
        </p:nvSpPr>
        <p:spPr>
          <a:xfrm>
            <a:off x="6209507" y="3787775"/>
            <a:ext cx="4340225" cy="2384425"/>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66615505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3" name="Grey background">
            <a:extLst>
              <a:ext uri="{FF2B5EF4-FFF2-40B4-BE49-F238E27FC236}">
                <a16:creationId xmlns:a16="http://schemas.microsoft.com/office/drawing/2014/main" id="{7EB31278-F293-408F-BB9B-04372571F33C}"/>
              </a:ext>
            </a:extLst>
          </p:cNvPr>
          <p:cNvSpPr/>
          <p:nvPr userDrawn="1"/>
        </p:nvSpPr>
        <p:spPr>
          <a:xfrm>
            <a:off x="-9" y="3313584"/>
            <a:ext cx="12192000" cy="230832"/>
          </a:xfrm>
          <a:prstGeom prst="rect">
            <a:avLst/>
          </a:prstGeom>
          <a:solidFill>
            <a:srgbClr val="E8E8E8">
              <a:alpha val="100000"/>
            </a:srgbClr>
          </a:solidFill>
          <a:ln w="12700" cap="flat" cmpd="sng">
            <a:noFill/>
            <a:prstDash val="solid"/>
            <a:miter lim="800000"/>
          </a:ln>
        </p:spPr>
        <p:txBody>
          <a:bodyPr anchor="ctr">
            <a:spAutoFit/>
          </a:bodyPr>
          <a:lstStyle/>
          <a:p>
            <a:pPr algn="ctr"/>
            <a:endParaRPr lang="en-US" sz="900"/>
          </a:p>
        </p:txBody>
      </p:sp>
      <p:sp>
        <p:nvSpPr>
          <p:cNvPr id="23" name="&gt;&gt;Place your image here&lt;&lt;"/>
          <p:cNvSpPr>
            <a:spLocks noGrp="1"/>
          </p:cNvSpPr>
          <p:nvPr>
            <p:ph type="pic" sz="quarter" idx="10" hasCustomPrompt="1"/>
          </p:nvPr>
        </p:nvSpPr>
        <p:spPr>
          <a:xfrm>
            <a:off x="0" y="0"/>
            <a:ext cx="6096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04372931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0"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283182417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10"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221393873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Our Goals">
    <p:spTree>
      <p:nvGrpSpPr>
        <p:cNvPr id="1" name=""/>
        <p:cNvGrpSpPr/>
        <p:nvPr/>
      </p:nvGrpSpPr>
      <p:grpSpPr>
        <a:xfrm>
          <a:off x="0" y="0"/>
          <a:ext cx="0" cy="0"/>
          <a:chOff x="0" y="0"/>
          <a:chExt cx="0" cy="0"/>
        </a:xfrm>
      </p:grpSpPr>
      <p:sp>
        <p:nvSpPr>
          <p:cNvPr id="27" name="&gt;&gt;Place your image here 2&lt;&lt;">
            <a:extLst>
              <a:ext uri="{FF2B5EF4-FFF2-40B4-BE49-F238E27FC236}">
                <a16:creationId xmlns:a16="http://schemas.microsoft.com/office/drawing/2014/main" id="{1D32EE62-E12D-4BF6-8234-5EABEBA4ED15}"/>
              </a:ext>
            </a:extLst>
          </p:cNvPr>
          <p:cNvSpPr>
            <a:spLocks noGrp="1"/>
          </p:cNvSpPr>
          <p:nvPr>
            <p:ph type="pic" sz="quarter" idx="11" hasCustomPrompt="1"/>
          </p:nvPr>
        </p:nvSpPr>
        <p:spPr>
          <a:xfrm>
            <a:off x="4739623" y="2236666"/>
            <a:ext cx="2712739" cy="2712733"/>
          </a:xfrm>
          <a:custGeom>
            <a:avLst/>
            <a:gdLst>
              <a:gd name="connsiteX0" fmla="*/ 520382 w 5425478"/>
              <a:gd name="connsiteY0" fmla="*/ 0 h 5425465"/>
              <a:gd name="connsiteX1" fmla="*/ 5425478 w 5425478"/>
              <a:gd name="connsiteY1" fmla="*/ 0 h 5425465"/>
              <a:gd name="connsiteX2" fmla="*/ 5425478 w 5425478"/>
              <a:gd name="connsiteY2" fmla="*/ 4905082 h 5425465"/>
              <a:gd name="connsiteX3" fmla="*/ 4905082 w 5425478"/>
              <a:gd name="connsiteY3" fmla="*/ 5425465 h 5425465"/>
              <a:gd name="connsiteX4" fmla="*/ 0 w 5425478"/>
              <a:gd name="connsiteY4" fmla="*/ 5425465 h 5425465"/>
              <a:gd name="connsiteX5" fmla="*/ 0 w 5425478"/>
              <a:gd name="connsiteY5" fmla="*/ 520382 h 5425465"/>
              <a:gd name="connsiteX6" fmla="*/ 520382 w 5425478"/>
              <a:gd name="connsiteY6" fmla="*/ 0 h 542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5478" h="5425465">
                <a:moveTo>
                  <a:pt x="520382" y="0"/>
                </a:moveTo>
                <a:lnTo>
                  <a:pt x="5425478" y="0"/>
                </a:lnTo>
                <a:lnTo>
                  <a:pt x="5425478" y="4905082"/>
                </a:lnTo>
                <a:cubicBezTo>
                  <a:pt x="5425478" y="5192471"/>
                  <a:pt x="5192483" y="5425465"/>
                  <a:pt x="4905082" y="5425465"/>
                </a:cubicBezTo>
                <a:lnTo>
                  <a:pt x="0" y="5425465"/>
                </a:lnTo>
                <a:lnTo>
                  <a:pt x="0" y="520382"/>
                </a:lnTo>
                <a:cubicBezTo>
                  <a:pt x="0" y="232981"/>
                  <a:pt x="232981" y="0"/>
                  <a:pt x="520382" y="0"/>
                </a:cubicBezTo>
                <a:close/>
              </a:path>
            </a:pathLst>
          </a:custGeom>
          <a:pattFill prst="wdUpDiag">
            <a:fgClr>
              <a:srgbClr val="D0B4F6"/>
            </a:fgClr>
            <a:bgClr>
              <a:srgbClr val="ECE1FB"/>
            </a:bgClr>
          </a:pattFill>
        </p:spPr>
        <p:txBody>
          <a:bodyPr wrap="square">
            <a:noAutofit/>
          </a:bodyPr>
          <a:lstStyle>
            <a:lvl1pPr>
              <a:defRPr sz="200"/>
            </a:lvl1pPr>
          </a:lstStyle>
          <a:p>
            <a:r>
              <a:rPr lang="en-US"/>
              <a:t> </a:t>
            </a:r>
            <a:endParaRPr lang="ru-RU"/>
          </a:p>
        </p:txBody>
      </p:sp>
      <p:sp>
        <p:nvSpPr>
          <p:cNvPr id="28" name="&gt;&gt;Place your image here 1&lt;&lt;">
            <a:extLst>
              <a:ext uri="{FF2B5EF4-FFF2-40B4-BE49-F238E27FC236}">
                <a16:creationId xmlns:a16="http://schemas.microsoft.com/office/drawing/2014/main" id="{180F5A4A-207A-42B2-BBAE-583D19CB8A2A}"/>
              </a:ext>
            </a:extLst>
          </p:cNvPr>
          <p:cNvSpPr>
            <a:spLocks noGrp="1"/>
          </p:cNvSpPr>
          <p:nvPr>
            <p:ph type="pic" sz="quarter" idx="10" hasCustomPrompt="1"/>
          </p:nvPr>
        </p:nvSpPr>
        <p:spPr>
          <a:xfrm>
            <a:off x="1811653" y="2236666"/>
            <a:ext cx="2712733" cy="2712733"/>
          </a:xfrm>
          <a:custGeom>
            <a:avLst/>
            <a:gdLst>
              <a:gd name="connsiteX0" fmla="*/ 520382 w 5425465"/>
              <a:gd name="connsiteY0" fmla="*/ 0 h 5425465"/>
              <a:gd name="connsiteX1" fmla="*/ 5425465 w 5425465"/>
              <a:gd name="connsiteY1" fmla="*/ 0 h 5425465"/>
              <a:gd name="connsiteX2" fmla="*/ 5425465 w 5425465"/>
              <a:gd name="connsiteY2" fmla="*/ 4905082 h 5425465"/>
              <a:gd name="connsiteX3" fmla="*/ 4905082 w 5425465"/>
              <a:gd name="connsiteY3" fmla="*/ 5425465 h 5425465"/>
              <a:gd name="connsiteX4" fmla="*/ 0 w 5425465"/>
              <a:gd name="connsiteY4" fmla="*/ 5425465 h 5425465"/>
              <a:gd name="connsiteX5" fmla="*/ 0 w 5425465"/>
              <a:gd name="connsiteY5" fmla="*/ 520382 h 5425465"/>
              <a:gd name="connsiteX6" fmla="*/ 520382 w 5425465"/>
              <a:gd name="connsiteY6" fmla="*/ 0 h 542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5465" h="5425465">
                <a:moveTo>
                  <a:pt x="520382" y="0"/>
                </a:moveTo>
                <a:lnTo>
                  <a:pt x="5425465" y="0"/>
                </a:lnTo>
                <a:lnTo>
                  <a:pt x="5425465" y="4905082"/>
                </a:lnTo>
                <a:cubicBezTo>
                  <a:pt x="5425465" y="5192471"/>
                  <a:pt x="5192483" y="5425465"/>
                  <a:pt x="4905082" y="5425465"/>
                </a:cubicBezTo>
                <a:lnTo>
                  <a:pt x="0" y="5425465"/>
                </a:lnTo>
                <a:lnTo>
                  <a:pt x="0" y="520382"/>
                </a:lnTo>
                <a:cubicBezTo>
                  <a:pt x="0" y="232981"/>
                  <a:pt x="232981" y="0"/>
                  <a:pt x="520382" y="0"/>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
        <p:nvSpPr>
          <p:cNvPr id="30" name="&gt;&gt;Place your image here 3&lt;&lt;">
            <a:extLst>
              <a:ext uri="{FF2B5EF4-FFF2-40B4-BE49-F238E27FC236}">
                <a16:creationId xmlns:a16="http://schemas.microsoft.com/office/drawing/2014/main" id="{FEF62CEE-3B75-4333-9031-365FF6092329}"/>
              </a:ext>
            </a:extLst>
          </p:cNvPr>
          <p:cNvSpPr>
            <a:spLocks noGrp="1"/>
          </p:cNvSpPr>
          <p:nvPr>
            <p:ph type="pic" sz="quarter" idx="12" hasCustomPrompt="1"/>
          </p:nvPr>
        </p:nvSpPr>
        <p:spPr>
          <a:xfrm>
            <a:off x="7667597" y="2236666"/>
            <a:ext cx="2712733" cy="2712733"/>
          </a:xfrm>
          <a:custGeom>
            <a:avLst/>
            <a:gdLst>
              <a:gd name="connsiteX0" fmla="*/ 520382 w 5425466"/>
              <a:gd name="connsiteY0" fmla="*/ 0 h 5425465"/>
              <a:gd name="connsiteX1" fmla="*/ 5425466 w 5425466"/>
              <a:gd name="connsiteY1" fmla="*/ 0 h 5425465"/>
              <a:gd name="connsiteX2" fmla="*/ 5425466 w 5425466"/>
              <a:gd name="connsiteY2" fmla="*/ 4905082 h 5425465"/>
              <a:gd name="connsiteX3" fmla="*/ 4905082 w 5425466"/>
              <a:gd name="connsiteY3" fmla="*/ 5425465 h 5425465"/>
              <a:gd name="connsiteX4" fmla="*/ 0 w 5425466"/>
              <a:gd name="connsiteY4" fmla="*/ 5425465 h 5425465"/>
              <a:gd name="connsiteX5" fmla="*/ 0 w 5425466"/>
              <a:gd name="connsiteY5" fmla="*/ 520382 h 5425465"/>
              <a:gd name="connsiteX6" fmla="*/ 520382 w 5425466"/>
              <a:gd name="connsiteY6" fmla="*/ 0 h 542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5466" h="5425465">
                <a:moveTo>
                  <a:pt x="520382" y="0"/>
                </a:moveTo>
                <a:lnTo>
                  <a:pt x="5425466" y="0"/>
                </a:lnTo>
                <a:lnTo>
                  <a:pt x="5425466" y="4905082"/>
                </a:lnTo>
                <a:cubicBezTo>
                  <a:pt x="5425466" y="5192471"/>
                  <a:pt x="5192470" y="5425465"/>
                  <a:pt x="4905082" y="5425465"/>
                </a:cubicBezTo>
                <a:lnTo>
                  <a:pt x="0" y="5425465"/>
                </a:lnTo>
                <a:lnTo>
                  <a:pt x="0" y="520382"/>
                </a:lnTo>
                <a:cubicBezTo>
                  <a:pt x="0" y="232981"/>
                  <a:pt x="232994" y="0"/>
                  <a:pt x="520382" y="0"/>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307221381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ppt_x"/>
                                          </p:val>
                                        </p:tav>
                                        <p:tav tm="100000">
                                          <p:val>
                                            <p:strVal val="#ppt_x"/>
                                          </p:val>
                                        </p:tav>
                                      </p:tavLst>
                                    </p:anim>
                                    <p:anim calcmode="lin" valueType="num">
                                      <p:cBhvr additive="base">
                                        <p:cTn id="16"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Personal Skills">
    <p:spTree>
      <p:nvGrpSpPr>
        <p:cNvPr id="1" name=""/>
        <p:cNvGrpSpPr/>
        <p:nvPr/>
      </p:nvGrpSpPr>
      <p:grpSpPr>
        <a:xfrm>
          <a:off x="0" y="0"/>
          <a:ext cx="0" cy="0"/>
          <a:chOff x="0" y="0"/>
          <a:chExt cx="0" cy="0"/>
        </a:xfrm>
      </p:grpSpPr>
      <p:sp>
        <p:nvSpPr>
          <p:cNvPr id="17" name="&gt;&gt;Place your image here&lt;&lt;C">
            <a:extLst>
              <a:ext uri="{FF2B5EF4-FFF2-40B4-BE49-F238E27FC236}">
                <a16:creationId xmlns:a16="http://schemas.microsoft.com/office/drawing/2014/main" id="{D41EF7D0-821D-4942-86CB-62966B20AE40}"/>
              </a:ext>
            </a:extLst>
          </p:cNvPr>
          <p:cNvSpPr>
            <a:spLocks noGrp="1"/>
          </p:cNvSpPr>
          <p:nvPr>
            <p:ph type="pic" sz="quarter" idx="10" hasCustomPrompt="1"/>
          </p:nvPr>
        </p:nvSpPr>
        <p:spPr>
          <a:xfrm>
            <a:off x="5049019" y="2470930"/>
            <a:ext cx="2093945" cy="2093945"/>
          </a:xfrm>
          <a:custGeom>
            <a:avLst/>
            <a:gdLst>
              <a:gd name="connsiteX0" fmla="*/ 2093950 w 4187889"/>
              <a:gd name="connsiteY0" fmla="*/ 0 h 4187889"/>
              <a:gd name="connsiteX1" fmla="*/ 4187889 w 4187889"/>
              <a:gd name="connsiteY1" fmla="*/ 2093938 h 4187889"/>
              <a:gd name="connsiteX2" fmla="*/ 2093950 w 4187889"/>
              <a:gd name="connsiteY2" fmla="*/ 4187889 h 4187889"/>
              <a:gd name="connsiteX3" fmla="*/ 0 w 4187889"/>
              <a:gd name="connsiteY3" fmla="*/ 2093938 h 4187889"/>
              <a:gd name="connsiteX4" fmla="*/ 2093950 w 4187889"/>
              <a:gd name="connsiteY4" fmla="*/ 0 h 418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889" h="4187889">
                <a:moveTo>
                  <a:pt x="2093950" y="0"/>
                </a:moveTo>
                <a:cubicBezTo>
                  <a:pt x="3250400" y="0"/>
                  <a:pt x="4187889" y="937488"/>
                  <a:pt x="4187889" y="2093938"/>
                </a:cubicBezTo>
                <a:cubicBezTo>
                  <a:pt x="4187889" y="3250400"/>
                  <a:pt x="3250400" y="4187889"/>
                  <a:pt x="2093950" y="4187889"/>
                </a:cubicBezTo>
                <a:cubicBezTo>
                  <a:pt x="937488" y="4187889"/>
                  <a:pt x="0" y="3250400"/>
                  <a:pt x="0" y="2093938"/>
                </a:cubicBezTo>
                <a:cubicBezTo>
                  <a:pt x="0" y="937488"/>
                  <a:pt x="937488" y="0"/>
                  <a:pt x="2093950" y="0"/>
                </a:cubicBezTo>
                <a:close/>
              </a:path>
            </a:pathLst>
          </a:custGeom>
          <a:pattFill prst="pct80">
            <a:fgClr>
              <a:srgbClr val="ECE1FB"/>
            </a:fgClr>
            <a:bgClr>
              <a:srgbClr val="D0B4F6"/>
            </a:bgClr>
          </a:pattFill>
        </p:spPr>
        <p:txBody>
          <a:bodyPr wrap="square">
            <a:noAutofit/>
          </a:bodyPr>
          <a:lstStyle>
            <a:lvl1pPr>
              <a:defRPr sz="200"/>
            </a:lvl1pPr>
          </a:lstStyle>
          <a:p>
            <a:r>
              <a:rPr lang="en-US"/>
              <a:t> </a:t>
            </a:r>
            <a:endParaRPr lang="ru-RU"/>
          </a:p>
        </p:txBody>
      </p:sp>
      <p:sp>
        <p:nvSpPr>
          <p:cNvPr id="15" name="&gt;&gt;Place your image here&lt;&lt;L"/>
          <p:cNvSpPr>
            <a:spLocks noGrp="1"/>
          </p:cNvSpPr>
          <p:nvPr>
            <p:ph type="pic" sz="quarter" idx="11" hasCustomPrompt="1"/>
          </p:nvPr>
        </p:nvSpPr>
        <p:spPr>
          <a:xfrm>
            <a:off x="0" y="1558925"/>
            <a:ext cx="3894138" cy="391795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18" name="&gt;&gt;Place your image here&lt;&lt;R"/>
          <p:cNvSpPr>
            <a:spLocks noGrp="1"/>
          </p:cNvSpPr>
          <p:nvPr>
            <p:ph type="pic" sz="quarter" idx="12" hasCustomPrompt="1"/>
          </p:nvPr>
        </p:nvSpPr>
        <p:spPr>
          <a:xfrm>
            <a:off x="8297863" y="1558925"/>
            <a:ext cx="3894138" cy="3917950"/>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419862082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6" presetClass="entr" presetSubtype="3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ircle(out)">
                                      <p:cBhvr>
                                        <p:cTn id="11" dur="500"/>
                                        <p:tgtEl>
                                          <p:spTgt spid="17"/>
                                        </p:tgtEl>
                                      </p:cBhvr>
                                    </p:animEffect>
                                  </p:childTnLst>
                                </p:cTn>
                              </p:par>
                              <p:par>
                                <p:cTn id="12" presetID="2" presetClass="entr" presetSubtype="2" decel="100000"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1+#ppt_w/2"/>
                                          </p:val>
                                        </p:tav>
                                        <p:tav tm="100000">
                                          <p:val>
                                            <p:strVal val="#ppt_x"/>
                                          </p:val>
                                        </p:tav>
                                      </p:tavLst>
                                    </p:anim>
                                    <p:anim calcmode="lin" valueType="num">
                                      <p:cBhvr additive="base">
                                        <p:cTn id="15"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Personal Skills">
    <p:spTree>
      <p:nvGrpSpPr>
        <p:cNvPr id="1" name=""/>
        <p:cNvGrpSpPr/>
        <p:nvPr/>
      </p:nvGrpSpPr>
      <p:grpSpPr>
        <a:xfrm>
          <a:off x="0" y="0"/>
          <a:ext cx="0" cy="0"/>
          <a:chOff x="0" y="0"/>
          <a:chExt cx="0" cy="0"/>
        </a:xfrm>
      </p:grpSpPr>
      <p:sp>
        <p:nvSpPr>
          <p:cNvPr id="19" name="&gt;&gt;Place your image here&lt;&lt;">
            <a:extLst>
              <a:ext uri="{FF2B5EF4-FFF2-40B4-BE49-F238E27FC236}">
                <a16:creationId xmlns:a16="http://schemas.microsoft.com/office/drawing/2014/main" id="{42363427-48F3-44DA-B26B-4C267AA6E0DB}"/>
              </a:ext>
            </a:extLst>
          </p:cNvPr>
          <p:cNvSpPr>
            <a:spLocks noGrp="1"/>
          </p:cNvSpPr>
          <p:nvPr>
            <p:ph type="pic" sz="quarter" idx="10" hasCustomPrompt="1"/>
          </p:nvPr>
        </p:nvSpPr>
        <p:spPr>
          <a:xfrm>
            <a:off x="4647745" y="2174781"/>
            <a:ext cx="2896489" cy="2508434"/>
          </a:xfrm>
          <a:custGeom>
            <a:avLst/>
            <a:gdLst>
              <a:gd name="connsiteX0" fmla="*/ 1448244 w 5792978"/>
              <a:gd name="connsiteY0" fmla="*/ 0 h 5016868"/>
              <a:gd name="connsiteX1" fmla="*/ 4344733 w 5792978"/>
              <a:gd name="connsiteY1" fmla="*/ 0 h 5016868"/>
              <a:gd name="connsiteX2" fmla="*/ 5792978 w 5792978"/>
              <a:gd name="connsiteY2" fmla="*/ 2508440 h 5016868"/>
              <a:gd name="connsiteX3" fmla="*/ 4344733 w 5792978"/>
              <a:gd name="connsiteY3" fmla="*/ 5016868 h 5016868"/>
              <a:gd name="connsiteX4" fmla="*/ 1448244 w 5792978"/>
              <a:gd name="connsiteY4" fmla="*/ 5016868 h 5016868"/>
              <a:gd name="connsiteX5" fmla="*/ 0 w 5792978"/>
              <a:gd name="connsiteY5" fmla="*/ 2508440 h 501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2978" h="5016868">
                <a:moveTo>
                  <a:pt x="1448244" y="0"/>
                </a:moveTo>
                <a:lnTo>
                  <a:pt x="4344733" y="0"/>
                </a:lnTo>
                <a:lnTo>
                  <a:pt x="5792978" y="2508440"/>
                </a:lnTo>
                <a:lnTo>
                  <a:pt x="4344733" y="5016868"/>
                </a:lnTo>
                <a:lnTo>
                  <a:pt x="1448244" y="5016868"/>
                </a:lnTo>
                <a:lnTo>
                  <a:pt x="0" y="2508440"/>
                </a:ln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1680032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Portfolio">
    <p:spTree>
      <p:nvGrpSpPr>
        <p:cNvPr id="1" name=""/>
        <p:cNvGrpSpPr/>
        <p:nvPr/>
      </p:nvGrpSpPr>
      <p:grpSpPr>
        <a:xfrm>
          <a:off x="0" y="0"/>
          <a:ext cx="0" cy="0"/>
          <a:chOff x="0" y="0"/>
          <a:chExt cx="0" cy="0"/>
        </a:xfrm>
      </p:grpSpPr>
      <p:sp>
        <p:nvSpPr>
          <p:cNvPr id="12" name="&gt;&gt;Place your image here&lt;&lt;"/>
          <p:cNvSpPr>
            <a:spLocks noGrp="1"/>
          </p:cNvSpPr>
          <p:nvPr>
            <p:ph type="pic" sz="quarter" idx="10" hasCustomPrompt="1"/>
          </p:nvPr>
        </p:nvSpPr>
        <p:spPr>
          <a:xfrm>
            <a:off x="0" y="0"/>
            <a:ext cx="3960019"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14" name="&gt;&gt;Place your image here&lt;&lt;"/>
          <p:cNvSpPr>
            <a:spLocks noGrp="1"/>
          </p:cNvSpPr>
          <p:nvPr>
            <p:ph type="pic" sz="quarter" idx="11" hasCustomPrompt="1"/>
          </p:nvPr>
        </p:nvSpPr>
        <p:spPr>
          <a:xfrm>
            <a:off x="4116388" y="0"/>
            <a:ext cx="8075613" cy="3966369"/>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16" name="&gt;&gt;Place your image here&lt;&lt;"/>
          <p:cNvSpPr>
            <a:spLocks noGrp="1"/>
          </p:cNvSpPr>
          <p:nvPr>
            <p:ph type="pic" sz="quarter" idx="12" hasCustomPrompt="1"/>
          </p:nvPr>
        </p:nvSpPr>
        <p:spPr>
          <a:xfrm>
            <a:off x="4116388" y="4122738"/>
            <a:ext cx="3959225" cy="2735263"/>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18" name="&gt;&gt;Place your image here&lt;&lt;"/>
          <p:cNvSpPr>
            <a:spLocks noGrp="1"/>
          </p:cNvSpPr>
          <p:nvPr>
            <p:ph type="pic" sz="quarter" idx="13" hasCustomPrompt="1"/>
          </p:nvPr>
        </p:nvSpPr>
        <p:spPr>
          <a:xfrm>
            <a:off x="8231982" y="4122738"/>
            <a:ext cx="3960019" cy="2735263"/>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50693051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Our Portfolio">
    <p:spTree>
      <p:nvGrpSpPr>
        <p:cNvPr id="1" name=""/>
        <p:cNvGrpSpPr/>
        <p:nvPr/>
      </p:nvGrpSpPr>
      <p:grpSpPr>
        <a:xfrm>
          <a:off x="0" y="0"/>
          <a:ext cx="0" cy="0"/>
          <a:chOff x="0" y="0"/>
          <a:chExt cx="0" cy="0"/>
        </a:xfrm>
      </p:grpSpPr>
      <p:sp>
        <p:nvSpPr>
          <p:cNvPr id="48" name="&gt;&gt;Place your image here&lt;&lt;E"/>
          <p:cNvSpPr>
            <a:spLocks noGrp="1"/>
          </p:cNvSpPr>
          <p:nvPr>
            <p:ph type="pic" sz="quarter" idx="14" hasCustomPrompt="1"/>
          </p:nvPr>
        </p:nvSpPr>
        <p:spPr>
          <a:xfrm>
            <a:off x="10090150" y="2378075"/>
            <a:ext cx="2101850" cy="210185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44" name="&gt;&gt;Place your image here&lt;&lt;A"/>
          <p:cNvSpPr>
            <a:spLocks noGrp="1"/>
          </p:cNvSpPr>
          <p:nvPr>
            <p:ph type="pic" sz="quarter" idx="12" hasCustomPrompt="1"/>
          </p:nvPr>
        </p:nvSpPr>
        <p:spPr>
          <a:xfrm>
            <a:off x="0" y="2378075"/>
            <a:ext cx="2101850" cy="210185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46" name="&gt;&gt;Place your image here&lt;&lt;D"/>
          <p:cNvSpPr>
            <a:spLocks noGrp="1"/>
          </p:cNvSpPr>
          <p:nvPr>
            <p:ph type="pic" sz="quarter" idx="13" hasCustomPrompt="1"/>
          </p:nvPr>
        </p:nvSpPr>
        <p:spPr>
          <a:xfrm>
            <a:off x="7575550" y="2082007"/>
            <a:ext cx="2678113" cy="2693988"/>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42" name="&gt;&gt;Place your image here&lt;&lt;B"/>
          <p:cNvSpPr>
            <a:spLocks noGrp="1"/>
          </p:cNvSpPr>
          <p:nvPr>
            <p:ph type="pic" sz="quarter" idx="11" hasCustomPrompt="1"/>
          </p:nvPr>
        </p:nvSpPr>
        <p:spPr>
          <a:xfrm>
            <a:off x="1922463" y="2082007"/>
            <a:ext cx="2693988" cy="2693988"/>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40" name="&gt;&gt;Place your image here&lt;&lt;C"/>
          <p:cNvSpPr>
            <a:spLocks noGrp="1"/>
          </p:cNvSpPr>
          <p:nvPr>
            <p:ph type="pic" sz="quarter" idx="10" hasCustomPrompt="1"/>
          </p:nvPr>
        </p:nvSpPr>
        <p:spPr>
          <a:xfrm>
            <a:off x="4433888" y="1770062"/>
            <a:ext cx="3324225" cy="332105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83551658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750" fill="hold"/>
                                        <p:tgtEl>
                                          <p:spTgt spid="42"/>
                                        </p:tgtEl>
                                        <p:attrNameLst>
                                          <p:attrName>ppt_x</p:attrName>
                                        </p:attrNameLst>
                                      </p:cBhvr>
                                      <p:tavLst>
                                        <p:tav tm="0">
                                          <p:val>
                                            <p:strVal val="#ppt_x"/>
                                          </p:val>
                                        </p:tav>
                                        <p:tav tm="100000">
                                          <p:val>
                                            <p:strVal val="#ppt_x"/>
                                          </p:val>
                                        </p:tav>
                                      </p:tavLst>
                                    </p:anim>
                                    <p:anim calcmode="lin" valueType="num">
                                      <p:cBhvr additive="base">
                                        <p:cTn id="12" dur="75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ppt_x"/>
                                          </p:val>
                                        </p:tav>
                                        <p:tav tm="100000">
                                          <p:val>
                                            <p:strVal val="#ppt_x"/>
                                          </p:val>
                                        </p:tav>
                                      </p:tavLst>
                                    </p:anim>
                                    <p:anim calcmode="lin" valueType="num">
                                      <p:cBhvr additive="base">
                                        <p:cTn id="16" dur="10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750" fill="hold"/>
                                        <p:tgtEl>
                                          <p:spTgt spid="46"/>
                                        </p:tgtEl>
                                        <p:attrNameLst>
                                          <p:attrName>ppt_x</p:attrName>
                                        </p:attrNameLst>
                                      </p:cBhvr>
                                      <p:tavLst>
                                        <p:tav tm="0">
                                          <p:val>
                                            <p:strVal val="#ppt_x"/>
                                          </p:val>
                                        </p:tav>
                                        <p:tav tm="100000">
                                          <p:val>
                                            <p:strVal val="#ppt_x"/>
                                          </p:val>
                                        </p:tav>
                                      </p:tavLst>
                                    </p:anim>
                                    <p:anim calcmode="lin" valueType="num">
                                      <p:cBhvr additive="base">
                                        <p:cTn id="20" dur="75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4" grpId="0" animBg="1"/>
      <p:bldP spid="46" grpId="0" animBg="1"/>
      <p:bldP spid="42" grpId="0" animBg="1"/>
      <p:bldP spid="4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E431C0BB-DC71-4713-A787-95011EDB8CA8}" type="datetimeFigureOut">
              <a:rPr lang="pt-PT" smtClean="0"/>
              <a:t>01/02/2024</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2849149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Our Portfolio">
    <p:spTree>
      <p:nvGrpSpPr>
        <p:cNvPr id="1" name=""/>
        <p:cNvGrpSpPr/>
        <p:nvPr/>
      </p:nvGrpSpPr>
      <p:grpSpPr>
        <a:xfrm>
          <a:off x="0" y="0"/>
          <a:ext cx="0" cy="0"/>
          <a:chOff x="0" y="0"/>
          <a:chExt cx="0" cy="0"/>
        </a:xfrm>
      </p:grpSpPr>
      <p:sp>
        <p:nvSpPr>
          <p:cNvPr id="13" name="&gt;&gt;Place your image here&lt;&lt;"/>
          <p:cNvSpPr>
            <a:spLocks noGrp="1"/>
          </p:cNvSpPr>
          <p:nvPr>
            <p:ph type="pic" sz="quarter" idx="10" hasCustomPrompt="1"/>
          </p:nvPr>
        </p:nvSpPr>
        <p:spPr>
          <a:xfrm>
            <a:off x="174625" y="174625"/>
            <a:ext cx="3828257" cy="3167063"/>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15" name="&gt;&gt;Place your image here&lt;&lt;"/>
          <p:cNvSpPr>
            <a:spLocks noGrp="1"/>
          </p:cNvSpPr>
          <p:nvPr>
            <p:ph type="pic" sz="quarter" idx="11" hasCustomPrompt="1"/>
          </p:nvPr>
        </p:nvSpPr>
        <p:spPr>
          <a:xfrm>
            <a:off x="4177507" y="174625"/>
            <a:ext cx="3836988" cy="3167063"/>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17" name="&gt;&gt;Place your image here&lt;&lt;"/>
          <p:cNvSpPr>
            <a:spLocks noGrp="1"/>
          </p:cNvSpPr>
          <p:nvPr>
            <p:ph type="pic" sz="quarter" idx="12" hasCustomPrompt="1"/>
          </p:nvPr>
        </p:nvSpPr>
        <p:spPr>
          <a:xfrm>
            <a:off x="8189119" y="174625"/>
            <a:ext cx="3828256" cy="3167063"/>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19" name="&gt;&gt;Place your image here&lt;&lt;"/>
          <p:cNvSpPr>
            <a:spLocks noGrp="1"/>
          </p:cNvSpPr>
          <p:nvPr>
            <p:ph type="pic" sz="quarter" idx="13" hasCustomPrompt="1"/>
          </p:nvPr>
        </p:nvSpPr>
        <p:spPr>
          <a:xfrm>
            <a:off x="174625" y="3516313"/>
            <a:ext cx="3828257" cy="3167063"/>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21" name="&gt;&gt;Place your image here&lt;&lt;"/>
          <p:cNvSpPr>
            <a:spLocks noGrp="1"/>
          </p:cNvSpPr>
          <p:nvPr>
            <p:ph type="pic" sz="quarter" idx="14" hasCustomPrompt="1"/>
          </p:nvPr>
        </p:nvSpPr>
        <p:spPr>
          <a:xfrm>
            <a:off x="4177507" y="3516313"/>
            <a:ext cx="3836988" cy="3167063"/>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23" name="&gt;&gt;Place your image here&lt;&lt;"/>
          <p:cNvSpPr>
            <a:spLocks noGrp="1"/>
          </p:cNvSpPr>
          <p:nvPr>
            <p:ph type="pic" sz="quarter" idx="15" hasCustomPrompt="1"/>
          </p:nvPr>
        </p:nvSpPr>
        <p:spPr>
          <a:xfrm>
            <a:off x="8189119" y="3516313"/>
            <a:ext cx="3828256" cy="3167063"/>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42171431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ppt_x"/>
                                          </p:val>
                                        </p:tav>
                                        <p:tav tm="100000">
                                          <p:val>
                                            <p:strVal val="#ppt_x"/>
                                          </p:val>
                                        </p:tav>
                                      </p:tavLst>
                                    </p:anim>
                                    <p:anim calcmode="lin" valueType="num">
                                      <p:cBhvr additive="base">
                                        <p:cTn id="24" dur="10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ppt_x"/>
                                          </p:val>
                                        </p:tav>
                                        <p:tav tm="100000">
                                          <p:val>
                                            <p:strVal val="#ppt_x"/>
                                          </p:val>
                                        </p:tav>
                                      </p:tavLst>
                                    </p:anim>
                                    <p:anim calcmode="lin" valueType="num">
                                      <p:cBhvr additive="base">
                                        <p:cTn id="2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23"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Our Portfolio">
    <p:spTree>
      <p:nvGrpSpPr>
        <p:cNvPr id="1" name=""/>
        <p:cNvGrpSpPr/>
        <p:nvPr/>
      </p:nvGrpSpPr>
      <p:grpSpPr>
        <a:xfrm>
          <a:off x="0" y="0"/>
          <a:ext cx="0" cy="0"/>
          <a:chOff x="0" y="0"/>
          <a:chExt cx="0" cy="0"/>
        </a:xfrm>
      </p:grpSpPr>
      <p:sp>
        <p:nvSpPr>
          <p:cNvPr id="19" name="&gt;&gt;Place your image here&lt;&lt;"/>
          <p:cNvSpPr>
            <a:spLocks noGrp="1"/>
          </p:cNvSpPr>
          <p:nvPr>
            <p:ph type="pic" sz="quarter" idx="10" hasCustomPrompt="1"/>
          </p:nvPr>
        </p:nvSpPr>
        <p:spPr>
          <a:xfrm>
            <a:off x="55563" y="55563"/>
            <a:ext cx="2327275" cy="2174875"/>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21" name="&gt;&gt;Place your image here&lt;&lt;"/>
          <p:cNvSpPr>
            <a:spLocks noGrp="1"/>
          </p:cNvSpPr>
          <p:nvPr>
            <p:ph type="pic" sz="quarter" idx="11" hasCustomPrompt="1"/>
          </p:nvPr>
        </p:nvSpPr>
        <p:spPr>
          <a:xfrm>
            <a:off x="2493963" y="55563"/>
            <a:ext cx="4765675" cy="2174875"/>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23" name="&gt;&gt;Place your image here&lt;&lt;"/>
          <p:cNvSpPr>
            <a:spLocks noGrp="1"/>
          </p:cNvSpPr>
          <p:nvPr>
            <p:ph type="pic" sz="quarter" idx="12" hasCustomPrompt="1"/>
          </p:nvPr>
        </p:nvSpPr>
        <p:spPr>
          <a:xfrm>
            <a:off x="55563" y="2341563"/>
            <a:ext cx="4765675" cy="4460875"/>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25" name="&gt;&gt;Place your image here&lt;&lt;"/>
          <p:cNvSpPr>
            <a:spLocks noGrp="1"/>
          </p:cNvSpPr>
          <p:nvPr>
            <p:ph type="pic" sz="quarter" idx="13" hasCustomPrompt="1"/>
          </p:nvPr>
        </p:nvSpPr>
        <p:spPr>
          <a:xfrm>
            <a:off x="4932363" y="2341563"/>
            <a:ext cx="2327275" cy="2174875"/>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27" name="&gt;&gt;Place your image here&lt;&lt;"/>
          <p:cNvSpPr>
            <a:spLocks noGrp="1"/>
          </p:cNvSpPr>
          <p:nvPr>
            <p:ph type="pic" sz="quarter" idx="14" hasCustomPrompt="1"/>
          </p:nvPr>
        </p:nvSpPr>
        <p:spPr>
          <a:xfrm>
            <a:off x="4932363" y="4627563"/>
            <a:ext cx="2327275" cy="2174875"/>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29" name="&gt;&gt;Place your image here&lt;&lt;"/>
          <p:cNvSpPr>
            <a:spLocks noGrp="1"/>
          </p:cNvSpPr>
          <p:nvPr>
            <p:ph type="pic" sz="quarter" idx="15" hasCustomPrompt="1"/>
          </p:nvPr>
        </p:nvSpPr>
        <p:spPr>
          <a:xfrm>
            <a:off x="7370763" y="4627563"/>
            <a:ext cx="2327275" cy="2174875"/>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31" name="&gt;&gt;Place your image here&lt;&lt;"/>
          <p:cNvSpPr>
            <a:spLocks noGrp="1"/>
          </p:cNvSpPr>
          <p:nvPr>
            <p:ph type="pic" sz="quarter" idx="16" hasCustomPrompt="1"/>
          </p:nvPr>
        </p:nvSpPr>
        <p:spPr>
          <a:xfrm>
            <a:off x="9809163" y="4627563"/>
            <a:ext cx="2327275" cy="2174875"/>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33" name="&gt;&gt;Place your image here&lt;&lt;"/>
          <p:cNvSpPr>
            <a:spLocks noGrp="1"/>
          </p:cNvSpPr>
          <p:nvPr>
            <p:ph type="pic" sz="quarter" idx="17"/>
          </p:nvPr>
        </p:nvSpPr>
        <p:spPr>
          <a:xfrm>
            <a:off x="7370763" y="55563"/>
            <a:ext cx="4765675" cy="4460875"/>
          </a:xfrm>
          <a:prstGeom prst="rect">
            <a:avLst/>
          </a:prstGeom>
          <a:pattFill prst="wdDnDiag">
            <a:fgClr>
              <a:srgbClr val="D0B4F6"/>
            </a:fgClr>
            <a:bgClr>
              <a:srgbClr val="ECE1FB"/>
            </a:bgClr>
          </a:pattFill>
        </p:spPr>
        <p:txBody>
          <a:bodyPr/>
          <a:lstStyle>
            <a:lvl1pPr>
              <a:defRPr sz="200"/>
            </a:lvl1pPr>
          </a:lstStyle>
          <a:p>
            <a:endParaRPr lang="ru-RU"/>
          </a:p>
        </p:txBody>
      </p:sp>
    </p:spTree>
    <p:extLst>
      <p:ext uri="{BB962C8B-B14F-4D97-AF65-F5344CB8AC3E}">
        <p14:creationId xmlns:p14="http://schemas.microsoft.com/office/powerpoint/2010/main" val="383555119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ppt_x"/>
                                          </p:val>
                                        </p:tav>
                                        <p:tav tm="100000">
                                          <p:val>
                                            <p:strVal val="#ppt_x"/>
                                          </p:val>
                                        </p:tav>
                                      </p:tavLst>
                                    </p:anim>
                                    <p:anim calcmode="lin" valueType="num">
                                      <p:cBhvr additive="base">
                                        <p:cTn id="32" dur="10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ppt_x"/>
                                          </p:val>
                                        </p:tav>
                                        <p:tav tm="100000">
                                          <p:val>
                                            <p:strVal val="#ppt_x"/>
                                          </p:val>
                                        </p:tav>
                                      </p:tavLst>
                                    </p:anim>
                                    <p:anim calcmode="lin" valueType="num">
                                      <p:cBhvr additive="base">
                                        <p:cTn id="3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P spid="27" grpId="0" animBg="1"/>
      <p:bldP spid="29" grpId="0" animBg="1"/>
      <p:bldP spid="31" grpId="0" animBg="1"/>
      <p:bldP spid="33"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Plceholder">
    <p:spTree>
      <p:nvGrpSpPr>
        <p:cNvPr id="1" name=""/>
        <p:cNvGrpSpPr/>
        <p:nvPr/>
      </p:nvGrpSpPr>
      <p:grpSpPr>
        <a:xfrm>
          <a:off x="0" y="0"/>
          <a:ext cx="0" cy="0"/>
          <a:chOff x="0" y="0"/>
          <a:chExt cx="0" cy="0"/>
        </a:xfrm>
      </p:grpSpPr>
      <p:sp>
        <p:nvSpPr>
          <p:cNvPr id="22" name="&gt;&gt;Place your image here&lt;&lt;"/>
          <p:cNvSpPr>
            <a:spLocks noGrp="1"/>
          </p:cNvSpPr>
          <p:nvPr>
            <p:ph type="pic" sz="quarter" idx="10" hasCustomPrompt="1"/>
          </p:nvPr>
        </p:nvSpPr>
        <p:spPr>
          <a:xfrm>
            <a:off x="6113463" y="1383507"/>
            <a:ext cx="6078538" cy="5474494"/>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66417959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What We Do">
    <p:spTree>
      <p:nvGrpSpPr>
        <p:cNvPr id="1" name=""/>
        <p:cNvGrpSpPr/>
        <p:nvPr/>
      </p:nvGrpSpPr>
      <p:grpSpPr>
        <a:xfrm>
          <a:off x="0" y="0"/>
          <a:ext cx="0" cy="0"/>
          <a:chOff x="0" y="0"/>
          <a:chExt cx="0" cy="0"/>
        </a:xfrm>
      </p:grpSpPr>
      <p:sp>
        <p:nvSpPr>
          <p:cNvPr id="20" name="&gt;&gt;Place your image here&lt;&lt;"/>
          <p:cNvSpPr>
            <a:spLocks noGrp="1"/>
          </p:cNvSpPr>
          <p:nvPr>
            <p:ph type="pic" sz="quarter" idx="10" hasCustomPrompt="1"/>
          </p:nvPr>
        </p:nvSpPr>
        <p:spPr>
          <a:xfrm>
            <a:off x="0" y="0"/>
            <a:ext cx="12192000" cy="4900613"/>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84617294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Our Team">
    <p:spTree>
      <p:nvGrpSpPr>
        <p:cNvPr id="1" name=""/>
        <p:cNvGrpSpPr/>
        <p:nvPr/>
      </p:nvGrpSpPr>
      <p:grpSpPr>
        <a:xfrm>
          <a:off x="0" y="0"/>
          <a:ext cx="0" cy="0"/>
          <a:chOff x="0" y="0"/>
          <a:chExt cx="0" cy="0"/>
        </a:xfrm>
      </p:grpSpPr>
      <p:sp>
        <p:nvSpPr>
          <p:cNvPr id="24" name="&gt;&gt;Place your image here&lt;&lt;"/>
          <p:cNvSpPr>
            <a:spLocks noGrp="1"/>
          </p:cNvSpPr>
          <p:nvPr>
            <p:ph type="pic" sz="quarter" idx="10" hasCustomPrompt="1"/>
          </p:nvPr>
        </p:nvSpPr>
        <p:spPr>
          <a:xfrm>
            <a:off x="605631" y="1516857"/>
            <a:ext cx="2040731" cy="3824288"/>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28" name="&gt;&gt;Place your image here&lt;&lt;"/>
          <p:cNvSpPr>
            <a:spLocks noGrp="1"/>
          </p:cNvSpPr>
          <p:nvPr>
            <p:ph type="pic" sz="quarter" idx="11" hasCustomPrompt="1"/>
          </p:nvPr>
        </p:nvSpPr>
        <p:spPr>
          <a:xfrm>
            <a:off x="2840831" y="1516857"/>
            <a:ext cx="2040731" cy="3824288"/>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30" name="&gt;&gt;Place your image here&lt;&lt;"/>
          <p:cNvSpPr>
            <a:spLocks noGrp="1"/>
          </p:cNvSpPr>
          <p:nvPr>
            <p:ph type="pic" sz="quarter" idx="12" hasCustomPrompt="1"/>
          </p:nvPr>
        </p:nvSpPr>
        <p:spPr>
          <a:xfrm>
            <a:off x="5076032" y="1516857"/>
            <a:ext cx="2039938" cy="3824288"/>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32" name="&gt;&gt;Place your image here&lt;&lt;"/>
          <p:cNvSpPr>
            <a:spLocks noGrp="1"/>
          </p:cNvSpPr>
          <p:nvPr>
            <p:ph type="pic" sz="quarter" idx="13" hasCustomPrompt="1"/>
          </p:nvPr>
        </p:nvSpPr>
        <p:spPr>
          <a:xfrm>
            <a:off x="7310438" y="1516857"/>
            <a:ext cx="2040732" cy="3824288"/>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34" name="&gt;&gt;Place your image here&lt;&lt;"/>
          <p:cNvSpPr>
            <a:spLocks noGrp="1"/>
          </p:cNvSpPr>
          <p:nvPr>
            <p:ph type="pic" sz="quarter" idx="14"/>
          </p:nvPr>
        </p:nvSpPr>
        <p:spPr>
          <a:xfrm>
            <a:off x="9545638" y="1516857"/>
            <a:ext cx="2040732" cy="3824288"/>
          </a:xfrm>
          <a:prstGeom prst="rect">
            <a:avLst/>
          </a:prstGeom>
          <a:pattFill prst="wdDnDiag">
            <a:fgClr>
              <a:srgbClr val="D0B4F6"/>
            </a:fgClr>
            <a:bgClr>
              <a:srgbClr val="ECE1FB"/>
            </a:bgClr>
          </a:pattFill>
        </p:spPr>
        <p:txBody>
          <a:bodyPr/>
          <a:lstStyle>
            <a:lvl1pPr>
              <a:defRPr sz="200"/>
            </a:lvl1pPr>
          </a:lstStyle>
          <a:p>
            <a:endParaRPr lang="ru-RU"/>
          </a:p>
        </p:txBody>
      </p:sp>
    </p:spTree>
    <p:extLst>
      <p:ext uri="{BB962C8B-B14F-4D97-AF65-F5344CB8AC3E}">
        <p14:creationId xmlns:p14="http://schemas.microsoft.com/office/powerpoint/2010/main" val="165389191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ppt_x"/>
                                          </p:val>
                                        </p:tav>
                                        <p:tav tm="100000">
                                          <p:val>
                                            <p:strVal val="#ppt_x"/>
                                          </p:val>
                                        </p:tav>
                                      </p:tavLst>
                                    </p:anim>
                                    <p:anim calcmode="lin" valueType="num">
                                      <p:cBhvr additive="base">
                                        <p:cTn id="16" dur="10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0" grpId="0" animBg="1"/>
      <p:bldP spid="32" grpId="0" animBg="1"/>
      <p:bldP spid="3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Our Team">
    <p:spTree>
      <p:nvGrpSpPr>
        <p:cNvPr id="1" name=""/>
        <p:cNvGrpSpPr/>
        <p:nvPr/>
      </p:nvGrpSpPr>
      <p:grpSpPr>
        <a:xfrm>
          <a:off x="0" y="0"/>
          <a:ext cx="0" cy="0"/>
          <a:chOff x="0" y="0"/>
          <a:chExt cx="0" cy="0"/>
        </a:xfrm>
      </p:grpSpPr>
      <p:sp>
        <p:nvSpPr>
          <p:cNvPr id="25" name="&gt;&gt;Place your image here&lt;&lt;1"/>
          <p:cNvSpPr>
            <a:spLocks noGrp="1"/>
          </p:cNvSpPr>
          <p:nvPr>
            <p:ph type="pic" sz="quarter" idx="10" hasCustomPrompt="1"/>
          </p:nvPr>
        </p:nvSpPr>
        <p:spPr>
          <a:xfrm>
            <a:off x="1393825" y="1593850"/>
            <a:ext cx="2661444" cy="3378994"/>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27" name="&gt;&gt;Place your image here&lt;&lt;2"/>
          <p:cNvSpPr>
            <a:spLocks noGrp="1"/>
          </p:cNvSpPr>
          <p:nvPr>
            <p:ph type="pic" sz="quarter" idx="11" hasCustomPrompt="1"/>
          </p:nvPr>
        </p:nvSpPr>
        <p:spPr>
          <a:xfrm>
            <a:off x="4772819" y="1593850"/>
            <a:ext cx="2654300" cy="3378994"/>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29" name="&gt;&gt;Place your image here&lt;&lt;3"/>
          <p:cNvSpPr>
            <a:spLocks noGrp="1"/>
          </p:cNvSpPr>
          <p:nvPr>
            <p:ph type="pic" sz="quarter" idx="12" hasCustomPrompt="1"/>
          </p:nvPr>
        </p:nvSpPr>
        <p:spPr>
          <a:xfrm>
            <a:off x="8136732" y="1593850"/>
            <a:ext cx="2661444" cy="3378994"/>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6541571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Personal SKills">
    <p:spTree>
      <p:nvGrpSpPr>
        <p:cNvPr id="1" name=""/>
        <p:cNvGrpSpPr/>
        <p:nvPr/>
      </p:nvGrpSpPr>
      <p:grpSpPr>
        <a:xfrm>
          <a:off x="0" y="0"/>
          <a:ext cx="0" cy="0"/>
          <a:chOff x="0" y="0"/>
          <a:chExt cx="0" cy="0"/>
        </a:xfrm>
      </p:grpSpPr>
      <p:sp>
        <p:nvSpPr>
          <p:cNvPr id="27" name="Colorful rectangle"/>
          <p:cNvSpPr/>
          <p:nvPr userDrawn="1"/>
        </p:nvSpPr>
        <p:spPr>
          <a:xfrm>
            <a:off x="-9" y="3313584"/>
            <a:ext cx="4876800" cy="230832"/>
          </a:xfrm>
          <a:prstGeom prst="rect">
            <a:avLst/>
          </a:prstGeom>
          <a:solidFill>
            <a:schemeClr val="accent1"/>
          </a:solidFill>
          <a:ln w="12700" cap="flat" cmpd="sng">
            <a:noFill/>
            <a:prstDash val="solid"/>
            <a:miter lim="800000"/>
          </a:ln>
        </p:spPr>
        <p:txBody>
          <a:bodyPr anchor="ctr">
            <a:spAutoFit/>
          </a:bodyPr>
          <a:lstStyle/>
          <a:p>
            <a:pPr algn="ctr"/>
            <a:endParaRPr lang="en-US" sz="900"/>
          </a:p>
        </p:txBody>
      </p:sp>
      <p:sp>
        <p:nvSpPr>
          <p:cNvPr id="30" name="Name"/>
          <p:cNvSpPr>
            <a:spLocks noGrp="1"/>
          </p:cNvSpPr>
          <p:nvPr>
            <p:ph type="body" sz="quarter" idx="11" hasCustomPrompt="1"/>
          </p:nvPr>
        </p:nvSpPr>
        <p:spPr>
          <a:xfrm rot="16200000">
            <a:off x="1311097" y="1438310"/>
            <a:ext cx="3352800" cy="723900"/>
          </a:xfrm>
          <a:prstGeom prst="rect">
            <a:avLst/>
          </a:prstGeom>
        </p:spPr>
        <p:txBody>
          <a:bodyPr/>
          <a:lstStyle>
            <a:lvl1pPr marL="0" indent="0">
              <a:buNone/>
              <a:defRPr sz="5000" b="0">
                <a:solidFill>
                  <a:schemeClr val="bg1"/>
                </a:solidFill>
                <a:latin typeface="+mj-lt"/>
              </a:defRPr>
            </a:lvl1pPr>
            <a:lvl2pPr>
              <a:defRPr sz="5000" b="1">
                <a:solidFill>
                  <a:schemeClr val="bg1"/>
                </a:solidFill>
                <a:latin typeface="+mj-lt"/>
              </a:defRPr>
            </a:lvl2pPr>
            <a:lvl3pPr>
              <a:defRPr sz="5000" b="1">
                <a:solidFill>
                  <a:schemeClr val="bg1"/>
                </a:solidFill>
                <a:latin typeface="+mj-lt"/>
              </a:defRPr>
            </a:lvl3pPr>
            <a:lvl4pPr>
              <a:defRPr sz="5000" b="1">
                <a:solidFill>
                  <a:schemeClr val="bg1"/>
                </a:solidFill>
                <a:latin typeface="+mj-lt"/>
              </a:defRPr>
            </a:lvl4pPr>
            <a:lvl5pPr>
              <a:defRPr sz="5000" b="1">
                <a:solidFill>
                  <a:schemeClr val="bg1"/>
                </a:solidFill>
                <a:latin typeface="+mj-lt"/>
              </a:defRPr>
            </a:lvl5pPr>
          </a:lstStyle>
          <a:p>
            <a:pPr lvl="0"/>
            <a:r>
              <a:rPr lang="en-US"/>
              <a:t>ANDREW</a:t>
            </a:r>
            <a:endParaRPr lang="ru-RU"/>
          </a:p>
        </p:txBody>
      </p:sp>
      <p:sp>
        <p:nvSpPr>
          <p:cNvPr id="26" name="&gt;&gt;Place your image here&lt;&lt;"/>
          <p:cNvSpPr>
            <a:spLocks noGrp="1"/>
          </p:cNvSpPr>
          <p:nvPr>
            <p:ph type="pic" sz="quarter" idx="10" hasCustomPrompt="1"/>
          </p:nvPr>
        </p:nvSpPr>
        <p:spPr>
          <a:xfrm>
            <a:off x="2934494" y="942182"/>
            <a:ext cx="3999706" cy="5915819"/>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52900428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 calcmode="lin" valueType="num">
                                      <p:cBhvr additive="base">
                                        <p:cTn id="11"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build="p"/>
      <p:bldP spid="26"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Personal SKills">
    <p:spTree>
      <p:nvGrpSpPr>
        <p:cNvPr id="1" name=""/>
        <p:cNvGrpSpPr/>
        <p:nvPr/>
      </p:nvGrpSpPr>
      <p:grpSpPr>
        <a:xfrm>
          <a:off x="0" y="0"/>
          <a:ext cx="0" cy="0"/>
          <a:chOff x="0" y="0"/>
          <a:chExt cx="0" cy="0"/>
        </a:xfrm>
      </p:grpSpPr>
      <p:sp>
        <p:nvSpPr>
          <p:cNvPr id="20" name="Colorful shape"/>
          <p:cNvSpPr/>
          <p:nvPr userDrawn="1"/>
        </p:nvSpPr>
        <p:spPr>
          <a:xfrm>
            <a:off x="-9" y="-1"/>
            <a:ext cx="5680945" cy="6858000"/>
          </a:xfrm>
          <a:custGeom>
            <a:avLst/>
            <a:gdLst/>
            <a:ahLst/>
            <a:cxnLst/>
            <a:rect l="0" t="0" r="0" b="0"/>
            <a:pathLst>
              <a:path w="11361889" h="13716000">
                <a:moveTo>
                  <a:pt x="11243576" y="13716000"/>
                </a:moveTo>
                <a:cubicBezTo>
                  <a:pt x="11361889" y="13597636"/>
                  <a:pt x="11361889" y="13405675"/>
                  <a:pt x="11243576" y="13287235"/>
                </a:cubicBezTo>
                <a:cubicBezTo>
                  <a:pt x="11125314" y="13168985"/>
                  <a:pt x="11125314" y="12977025"/>
                  <a:pt x="11243576" y="12858584"/>
                </a:cubicBezTo>
                <a:cubicBezTo>
                  <a:pt x="11361889" y="12740347"/>
                  <a:pt x="11361889" y="12548387"/>
                  <a:pt x="11243576" y="12430074"/>
                </a:cubicBezTo>
                <a:cubicBezTo>
                  <a:pt x="11125314" y="12311837"/>
                  <a:pt x="11125314" y="12119749"/>
                  <a:pt x="11243576" y="12001500"/>
                </a:cubicBezTo>
                <a:cubicBezTo>
                  <a:pt x="11361889" y="11883136"/>
                  <a:pt x="11361889" y="11691175"/>
                  <a:pt x="11243576" y="11572735"/>
                </a:cubicBezTo>
                <a:cubicBezTo>
                  <a:pt x="11125314" y="11454485"/>
                  <a:pt x="11125314" y="11262525"/>
                  <a:pt x="11243576" y="11144084"/>
                </a:cubicBezTo>
                <a:cubicBezTo>
                  <a:pt x="11361889" y="11025847"/>
                  <a:pt x="11361889" y="10833900"/>
                  <a:pt x="11243576" y="10715574"/>
                </a:cubicBezTo>
                <a:cubicBezTo>
                  <a:pt x="11125314" y="10597337"/>
                  <a:pt x="11125314" y="10405249"/>
                  <a:pt x="11243576" y="10287000"/>
                </a:cubicBezTo>
                <a:cubicBezTo>
                  <a:pt x="11361889" y="10168636"/>
                  <a:pt x="11361889" y="9976675"/>
                  <a:pt x="11243576" y="9858235"/>
                </a:cubicBezTo>
                <a:cubicBezTo>
                  <a:pt x="11125314" y="9739985"/>
                  <a:pt x="11125314" y="9548025"/>
                  <a:pt x="11243576" y="9429584"/>
                </a:cubicBezTo>
                <a:cubicBezTo>
                  <a:pt x="11361889" y="9311347"/>
                  <a:pt x="11361889" y="9119400"/>
                  <a:pt x="11243576" y="9001074"/>
                </a:cubicBezTo>
                <a:cubicBezTo>
                  <a:pt x="11125314" y="8882837"/>
                  <a:pt x="11125314" y="8690749"/>
                  <a:pt x="11243576" y="8572500"/>
                </a:cubicBezTo>
                <a:cubicBezTo>
                  <a:pt x="11361889" y="8454136"/>
                  <a:pt x="11361889" y="8262175"/>
                  <a:pt x="11243576" y="8143735"/>
                </a:cubicBezTo>
                <a:cubicBezTo>
                  <a:pt x="11125314" y="8025485"/>
                  <a:pt x="11125314" y="7833525"/>
                  <a:pt x="11243576" y="7715084"/>
                </a:cubicBezTo>
                <a:cubicBezTo>
                  <a:pt x="11361889" y="7596847"/>
                  <a:pt x="11361889" y="7404900"/>
                  <a:pt x="11243576" y="7286574"/>
                </a:cubicBezTo>
                <a:cubicBezTo>
                  <a:pt x="11125314" y="7168337"/>
                  <a:pt x="11125314" y="6976249"/>
                  <a:pt x="11243576" y="6858000"/>
                </a:cubicBezTo>
                <a:cubicBezTo>
                  <a:pt x="11361889" y="6739635"/>
                  <a:pt x="11361889" y="6547675"/>
                  <a:pt x="11243576" y="6429235"/>
                </a:cubicBezTo>
                <a:cubicBezTo>
                  <a:pt x="11125314" y="6310985"/>
                  <a:pt x="11125314" y="6119025"/>
                  <a:pt x="11243576" y="6000584"/>
                </a:cubicBezTo>
                <a:cubicBezTo>
                  <a:pt x="11361889" y="5882347"/>
                  <a:pt x="11361889" y="5690400"/>
                  <a:pt x="11243576" y="5572074"/>
                </a:cubicBezTo>
                <a:cubicBezTo>
                  <a:pt x="11125314" y="5453837"/>
                  <a:pt x="11125314" y="5261749"/>
                  <a:pt x="11243576" y="5143500"/>
                </a:cubicBezTo>
                <a:cubicBezTo>
                  <a:pt x="11361889" y="5025135"/>
                  <a:pt x="11361889" y="4833175"/>
                  <a:pt x="11243576" y="4714735"/>
                </a:cubicBezTo>
                <a:cubicBezTo>
                  <a:pt x="11125314" y="4596485"/>
                  <a:pt x="11125314" y="4404525"/>
                  <a:pt x="11243576" y="4286084"/>
                </a:cubicBezTo>
                <a:cubicBezTo>
                  <a:pt x="11361889" y="4167847"/>
                  <a:pt x="11361889" y="3975900"/>
                  <a:pt x="11243576" y="3857574"/>
                </a:cubicBezTo>
                <a:cubicBezTo>
                  <a:pt x="11125314" y="3739337"/>
                  <a:pt x="11125314" y="3547249"/>
                  <a:pt x="11243576" y="3429000"/>
                </a:cubicBezTo>
                <a:cubicBezTo>
                  <a:pt x="11361889" y="3310635"/>
                  <a:pt x="11361889" y="3118675"/>
                  <a:pt x="11243576" y="3000235"/>
                </a:cubicBezTo>
                <a:cubicBezTo>
                  <a:pt x="11125314" y="2881985"/>
                  <a:pt x="11125314" y="2690025"/>
                  <a:pt x="11243576" y="2571584"/>
                </a:cubicBezTo>
                <a:cubicBezTo>
                  <a:pt x="11361889" y="2453347"/>
                  <a:pt x="11361889" y="2261400"/>
                  <a:pt x="11243576" y="2143074"/>
                </a:cubicBezTo>
                <a:cubicBezTo>
                  <a:pt x="11125314" y="2024837"/>
                  <a:pt x="11125314" y="1832749"/>
                  <a:pt x="11243576" y="1714500"/>
                </a:cubicBezTo>
                <a:cubicBezTo>
                  <a:pt x="11361889" y="1596135"/>
                  <a:pt x="11361889" y="1404175"/>
                  <a:pt x="11243576" y="1285735"/>
                </a:cubicBezTo>
                <a:cubicBezTo>
                  <a:pt x="11125314" y="1167485"/>
                  <a:pt x="11125314" y="975525"/>
                  <a:pt x="11243576" y="857084"/>
                </a:cubicBezTo>
                <a:cubicBezTo>
                  <a:pt x="11361889" y="738847"/>
                  <a:pt x="11361889" y="546887"/>
                  <a:pt x="11243576" y="428574"/>
                </a:cubicBezTo>
                <a:cubicBezTo>
                  <a:pt x="11125314" y="310337"/>
                  <a:pt x="11125314" y="118249"/>
                  <a:pt x="11243576" y="0"/>
                </a:cubicBezTo>
                <a:lnTo>
                  <a:pt x="0" y="0"/>
                </a:lnTo>
                <a:lnTo>
                  <a:pt x="0" y="13716000"/>
                </a:lnTo>
                <a:close/>
              </a:path>
            </a:pathLst>
          </a:custGeom>
          <a:solidFill>
            <a:schemeClr val="accent2"/>
          </a:solidFill>
          <a:ln w="12700" cap="flat" cmpd="sng">
            <a:noFill/>
            <a:prstDash val="solid"/>
            <a:miter lim="800000"/>
          </a:ln>
        </p:spPr>
        <p:txBody>
          <a:bodyPr anchor="ctr">
            <a:spAutoFit/>
          </a:bodyPr>
          <a:lstStyle/>
          <a:p>
            <a:pPr algn="ctr"/>
            <a:endParaRPr lang="en-US" sz="900"/>
          </a:p>
        </p:txBody>
      </p:sp>
      <p:sp>
        <p:nvSpPr>
          <p:cNvPr id="23" name="Name"/>
          <p:cNvSpPr>
            <a:spLocks noGrp="1"/>
          </p:cNvSpPr>
          <p:nvPr>
            <p:ph type="body" sz="quarter" idx="11" hasCustomPrompt="1"/>
          </p:nvPr>
        </p:nvSpPr>
        <p:spPr>
          <a:xfrm>
            <a:off x="1247775" y="4171249"/>
            <a:ext cx="4848225" cy="1285875"/>
          </a:xfrm>
          <a:prstGeom prst="rect">
            <a:avLst/>
          </a:prstGeom>
        </p:spPr>
        <p:txBody>
          <a:bodyPr/>
          <a:lstStyle>
            <a:lvl1pPr marL="0" indent="0">
              <a:buNone/>
              <a:defRPr sz="7000">
                <a:solidFill>
                  <a:schemeClr val="bg1"/>
                </a:solidFill>
                <a:latin typeface="+mj-lt"/>
              </a:defRPr>
            </a:lvl1pPr>
            <a:lvl2pPr>
              <a:defRPr sz="7000">
                <a:solidFill>
                  <a:schemeClr val="bg1"/>
                </a:solidFill>
                <a:latin typeface="+mj-lt"/>
              </a:defRPr>
            </a:lvl2pPr>
            <a:lvl3pPr>
              <a:defRPr sz="7000">
                <a:solidFill>
                  <a:schemeClr val="bg1"/>
                </a:solidFill>
                <a:latin typeface="+mj-lt"/>
              </a:defRPr>
            </a:lvl3pPr>
            <a:lvl4pPr>
              <a:defRPr sz="7000">
                <a:solidFill>
                  <a:schemeClr val="bg1"/>
                </a:solidFill>
                <a:latin typeface="+mj-lt"/>
              </a:defRPr>
            </a:lvl4pPr>
            <a:lvl5pPr>
              <a:defRPr sz="7000">
                <a:solidFill>
                  <a:schemeClr val="bg1"/>
                </a:solidFill>
                <a:latin typeface="+mj-lt"/>
              </a:defRPr>
            </a:lvl5pPr>
          </a:lstStyle>
          <a:p>
            <a:pPr lvl="0"/>
            <a:r>
              <a:rPr lang="en-US"/>
              <a:t>MARY</a:t>
            </a:r>
            <a:endParaRPr lang="ru-RU"/>
          </a:p>
        </p:txBody>
      </p:sp>
      <p:sp>
        <p:nvSpPr>
          <p:cNvPr id="19" name="&gt;&gt;Place your image here&lt;&lt;"/>
          <p:cNvSpPr>
            <a:spLocks noGrp="1"/>
          </p:cNvSpPr>
          <p:nvPr>
            <p:ph type="pic" sz="quarter" idx="10" hasCustomPrompt="1"/>
          </p:nvPr>
        </p:nvSpPr>
        <p:spPr>
          <a:xfrm>
            <a:off x="3815557" y="942182"/>
            <a:ext cx="3999706" cy="5915819"/>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41044495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0-#ppt_w/2"/>
                                          </p:val>
                                        </p:tav>
                                        <p:tav tm="100000">
                                          <p:val>
                                            <p:strVal val="#ppt_x"/>
                                          </p:val>
                                        </p:tav>
                                      </p:tavLst>
                                    </p:anim>
                                    <p:anim calcmode="lin" valueType="num">
                                      <p:cBhvr additive="base">
                                        <p:cTn id="11" dur="1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1000" fill="hold"/>
                                        <p:tgtEl>
                                          <p:spTgt spid="19"/>
                                        </p:tgtEl>
                                        <p:attrNameLst>
                                          <p:attrName>ppt_x</p:attrName>
                                        </p:attrNameLst>
                                      </p:cBhvr>
                                      <p:tavLst>
                                        <p:tav tm="0">
                                          <p:val>
                                            <p:strVal val="#ppt_x"/>
                                          </p:val>
                                        </p:tav>
                                        <p:tav tm="100000">
                                          <p:val>
                                            <p:strVal val="#ppt_x"/>
                                          </p:val>
                                        </p:tav>
                                      </p:tavLst>
                                    </p:anim>
                                    <p:anim calcmode="lin" valueType="num">
                                      <p:cBhvr additive="base">
                                        <p:cTn id="15"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tmplLst>
          <p:tmpl>
            <p:tnLst>
              <p:par>
                <p:cTn presetID="2" presetClass="entr" presetSubtype="8"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0-#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19"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Personal SKills">
    <p:spTree>
      <p:nvGrpSpPr>
        <p:cNvPr id="1" name=""/>
        <p:cNvGrpSpPr/>
        <p:nvPr/>
      </p:nvGrpSpPr>
      <p:grpSpPr>
        <a:xfrm>
          <a:off x="0" y="0"/>
          <a:ext cx="0" cy="0"/>
          <a:chOff x="0" y="0"/>
          <a:chExt cx="0" cy="0"/>
        </a:xfrm>
      </p:grpSpPr>
      <p:sp>
        <p:nvSpPr>
          <p:cNvPr id="27" name="Colorful shape"/>
          <p:cNvSpPr/>
          <p:nvPr userDrawn="1"/>
        </p:nvSpPr>
        <p:spPr>
          <a:xfrm>
            <a:off x="-6" y="4491114"/>
            <a:ext cx="12191993" cy="2366887"/>
          </a:xfrm>
          <a:custGeom>
            <a:avLst/>
            <a:gdLst/>
            <a:ahLst/>
            <a:cxnLst/>
            <a:rect l="0" t="0" r="0" b="0"/>
            <a:pathLst>
              <a:path w="24383987" h="4733772">
                <a:moveTo>
                  <a:pt x="23184777" y="399745"/>
                </a:moveTo>
                <a:lnTo>
                  <a:pt x="22785044" y="0"/>
                </a:lnTo>
                <a:lnTo>
                  <a:pt x="22385299" y="399745"/>
                </a:lnTo>
                <a:lnTo>
                  <a:pt x="21985579" y="0"/>
                </a:lnTo>
                <a:lnTo>
                  <a:pt x="21585834" y="399745"/>
                </a:lnTo>
                <a:lnTo>
                  <a:pt x="21186101" y="0"/>
                </a:lnTo>
                <a:lnTo>
                  <a:pt x="20786356" y="399745"/>
                </a:lnTo>
                <a:lnTo>
                  <a:pt x="20386611" y="0"/>
                </a:lnTo>
                <a:lnTo>
                  <a:pt x="19986879" y="399745"/>
                </a:lnTo>
                <a:lnTo>
                  <a:pt x="19587133" y="0"/>
                </a:lnTo>
                <a:lnTo>
                  <a:pt x="19187414" y="399745"/>
                </a:lnTo>
                <a:lnTo>
                  <a:pt x="18787681" y="0"/>
                </a:lnTo>
                <a:lnTo>
                  <a:pt x="18387936" y="399745"/>
                </a:lnTo>
                <a:lnTo>
                  <a:pt x="17988191" y="0"/>
                </a:lnTo>
                <a:lnTo>
                  <a:pt x="17588458" y="399745"/>
                </a:lnTo>
                <a:lnTo>
                  <a:pt x="17188713" y="0"/>
                </a:lnTo>
                <a:lnTo>
                  <a:pt x="16788968" y="399745"/>
                </a:lnTo>
                <a:lnTo>
                  <a:pt x="16389235" y="0"/>
                </a:lnTo>
                <a:lnTo>
                  <a:pt x="15989515" y="399745"/>
                </a:lnTo>
                <a:lnTo>
                  <a:pt x="15589770" y="0"/>
                </a:lnTo>
                <a:lnTo>
                  <a:pt x="15190025" y="399745"/>
                </a:lnTo>
                <a:lnTo>
                  <a:pt x="14790293" y="0"/>
                </a:lnTo>
                <a:lnTo>
                  <a:pt x="14390547" y="399745"/>
                </a:lnTo>
                <a:lnTo>
                  <a:pt x="13990815" y="0"/>
                </a:lnTo>
                <a:lnTo>
                  <a:pt x="13591082" y="399745"/>
                </a:lnTo>
                <a:lnTo>
                  <a:pt x="13191350" y="0"/>
                </a:lnTo>
                <a:lnTo>
                  <a:pt x="12791605" y="399745"/>
                </a:lnTo>
                <a:lnTo>
                  <a:pt x="12391859" y="0"/>
                </a:lnTo>
                <a:lnTo>
                  <a:pt x="11992127" y="399745"/>
                </a:lnTo>
                <a:lnTo>
                  <a:pt x="11592394" y="0"/>
                </a:lnTo>
                <a:lnTo>
                  <a:pt x="11192649" y="399745"/>
                </a:lnTo>
                <a:lnTo>
                  <a:pt x="10792917" y="0"/>
                </a:lnTo>
                <a:lnTo>
                  <a:pt x="10393172" y="399745"/>
                </a:lnTo>
                <a:lnTo>
                  <a:pt x="9993452" y="0"/>
                </a:lnTo>
                <a:lnTo>
                  <a:pt x="9593694" y="399745"/>
                </a:lnTo>
                <a:lnTo>
                  <a:pt x="9193961" y="0"/>
                </a:lnTo>
                <a:lnTo>
                  <a:pt x="8794229" y="399745"/>
                </a:lnTo>
                <a:lnTo>
                  <a:pt x="8394484" y="0"/>
                </a:lnTo>
                <a:lnTo>
                  <a:pt x="7994751" y="399745"/>
                </a:lnTo>
                <a:lnTo>
                  <a:pt x="7595006" y="0"/>
                </a:lnTo>
                <a:lnTo>
                  <a:pt x="7195286" y="399745"/>
                </a:lnTo>
                <a:lnTo>
                  <a:pt x="6795541" y="0"/>
                </a:lnTo>
                <a:lnTo>
                  <a:pt x="6395796" y="399745"/>
                </a:lnTo>
                <a:lnTo>
                  <a:pt x="5996063" y="0"/>
                </a:lnTo>
                <a:lnTo>
                  <a:pt x="5596318" y="399745"/>
                </a:lnTo>
                <a:lnTo>
                  <a:pt x="5196598" y="0"/>
                </a:lnTo>
                <a:lnTo>
                  <a:pt x="4796840" y="399745"/>
                </a:lnTo>
                <a:lnTo>
                  <a:pt x="4397108" y="0"/>
                </a:lnTo>
                <a:lnTo>
                  <a:pt x="3997375" y="399745"/>
                </a:lnTo>
                <a:lnTo>
                  <a:pt x="3597630" y="0"/>
                </a:lnTo>
                <a:lnTo>
                  <a:pt x="3197898" y="399745"/>
                </a:lnTo>
                <a:lnTo>
                  <a:pt x="2798152" y="0"/>
                </a:lnTo>
                <a:lnTo>
                  <a:pt x="2398433" y="399745"/>
                </a:lnTo>
                <a:lnTo>
                  <a:pt x="1998700" y="0"/>
                </a:lnTo>
                <a:lnTo>
                  <a:pt x="1598942" y="399745"/>
                </a:lnTo>
                <a:lnTo>
                  <a:pt x="1199222" y="0"/>
                </a:lnTo>
                <a:lnTo>
                  <a:pt x="799477" y="399745"/>
                </a:lnTo>
                <a:lnTo>
                  <a:pt x="399732" y="0"/>
                </a:lnTo>
                <a:lnTo>
                  <a:pt x="0" y="399732"/>
                </a:lnTo>
                <a:lnTo>
                  <a:pt x="0" y="4733772"/>
                </a:lnTo>
                <a:lnTo>
                  <a:pt x="24383987" y="4733772"/>
                </a:lnTo>
                <a:lnTo>
                  <a:pt x="24383987" y="12"/>
                </a:lnTo>
                <a:lnTo>
                  <a:pt x="23984254" y="399745"/>
                </a:lnTo>
                <a:lnTo>
                  <a:pt x="23584535" y="0"/>
                </a:lnTo>
                <a:close/>
              </a:path>
            </a:pathLst>
          </a:custGeom>
          <a:solidFill>
            <a:schemeClr val="accent3"/>
          </a:solidFill>
          <a:ln w="12700" cap="flat" cmpd="sng">
            <a:noFill/>
            <a:prstDash val="solid"/>
            <a:miter lim="800000"/>
          </a:ln>
        </p:spPr>
        <p:txBody>
          <a:bodyPr anchor="ctr">
            <a:spAutoFit/>
          </a:bodyPr>
          <a:lstStyle/>
          <a:p>
            <a:pPr algn="ctr"/>
            <a:endParaRPr lang="en-US" sz="900"/>
          </a:p>
        </p:txBody>
      </p:sp>
      <p:sp>
        <p:nvSpPr>
          <p:cNvPr id="32" name="Name"/>
          <p:cNvSpPr>
            <a:spLocks noGrp="1"/>
          </p:cNvSpPr>
          <p:nvPr>
            <p:ph type="body" sz="quarter" idx="11" hasCustomPrompt="1"/>
          </p:nvPr>
        </p:nvSpPr>
        <p:spPr>
          <a:xfrm>
            <a:off x="5220162" y="5335650"/>
            <a:ext cx="3790950" cy="1457325"/>
          </a:xfrm>
          <a:prstGeom prst="rect">
            <a:avLst/>
          </a:prstGeom>
        </p:spPr>
        <p:txBody>
          <a:bodyPr/>
          <a:lstStyle>
            <a:lvl1pPr marL="0" indent="0">
              <a:buNone/>
              <a:defRPr sz="7000">
                <a:solidFill>
                  <a:schemeClr val="bg1"/>
                </a:solidFill>
                <a:latin typeface="+mj-lt"/>
              </a:defRPr>
            </a:lvl1pPr>
            <a:lvl2pPr>
              <a:defRPr sz="7000">
                <a:solidFill>
                  <a:schemeClr val="bg1"/>
                </a:solidFill>
                <a:latin typeface="+mj-lt"/>
              </a:defRPr>
            </a:lvl2pPr>
            <a:lvl3pPr>
              <a:defRPr sz="7000">
                <a:solidFill>
                  <a:schemeClr val="bg1"/>
                </a:solidFill>
                <a:latin typeface="+mj-lt"/>
              </a:defRPr>
            </a:lvl3pPr>
            <a:lvl4pPr>
              <a:defRPr sz="7000">
                <a:solidFill>
                  <a:schemeClr val="bg1"/>
                </a:solidFill>
                <a:latin typeface="+mj-lt"/>
              </a:defRPr>
            </a:lvl4pPr>
            <a:lvl5pPr>
              <a:defRPr sz="7000">
                <a:solidFill>
                  <a:schemeClr val="bg1"/>
                </a:solidFill>
                <a:latin typeface="+mj-lt"/>
              </a:defRPr>
            </a:lvl5pPr>
          </a:lstStyle>
          <a:p>
            <a:pPr lvl="0"/>
            <a:r>
              <a:rPr lang="en-US"/>
              <a:t>JOHN</a:t>
            </a:r>
            <a:endParaRPr lang="ru-RU"/>
          </a:p>
        </p:txBody>
      </p:sp>
      <p:sp>
        <p:nvSpPr>
          <p:cNvPr id="26" name="&gt;&gt;Place your image here&lt;&lt;"/>
          <p:cNvSpPr>
            <a:spLocks noGrp="1"/>
          </p:cNvSpPr>
          <p:nvPr>
            <p:ph type="pic" sz="quarter" idx="10" hasCustomPrompt="1"/>
          </p:nvPr>
        </p:nvSpPr>
        <p:spPr>
          <a:xfrm>
            <a:off x="6842919" y="835025"/>
            <a:ext cx="4071938" cy="6022975"/>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23702031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2">
                                            <p:txEl>
                                              <p:pRg st="0" end="0"/>
                                            </p:txEl>
                                          </p:spTgt>
                                        </p:tgtEl>
                                        <p:attrNameLst>
                                          <p:attrName>style.visibility</p:attrName>
                                        </p:attrNameLst>
                                      </p:cBhvr>
                                      <p:to>
                                        <p:strVal val="visible"/>
                                      </p:to>
                                    </p:set>
                                    <p:anim calcmode="lin" valueType="num">
                                      <p:cBhvr additive="base">
                                        <p:cTn id="11" dur="10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build="p"/>
      <p:bldP spid="26"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Personal SKills">
    <p:spTree>
      <p:nvGrpSpPr>
        <p:cNvPr id="1" name=""/>
        <p:cNvGrpSpPr/>
        <p:nvPr/>
      </p:nvGrpSpPr>
      <p:grpSpPr>
        <a:xfrm>
          <a:off x="0" y="0"/>
          <a:ext cx="0" cy="0"/>
          <a:chOff x="0" y="0"/>
          <a:chExt cx="0" cy="0"/>
        </a:xfrm>
      </p:grpSpPr>
      <p:sp>
        <p:nvSpPr>
          <p:cNvPr id="29" name="Colorful rectangle"/>
          <p:cNvSpPr/>
          <p:nvPr userDrawn="1"/>
        </p:nvSpPr>
        <p:spPr>
          <a:xfrm>
            <a:off x="-9" y="5544044"/>
            <a:ext cx="12192000" cy="230832"/>
          </a:xfrm>
          <a:prstGeom prst="rect">
            <a:avLst/>
          </a:prstGeom>
          <a:solidFill>
            <a:schemeClr val="accent5"/>
          </a:solidFill>
          <a:ln w="12700" cap="flat" cmpd="sng">
            <a:noFill/>
            <a:prstDash val="solid"/>
            <a:miter lim="800000"/>
          </a:ln>
        </p:spPr>
        <p:txBody>
          <a:bodyPr anchor="ctr">
            <a:spAutoFit/>
          </a:bodyPr>
          <a:lstStyle/>
          <a:p>
            <a:pPr algn="ctr"/>
            <a:endParaRPr lang="en-US" sz="900"/>
          </a:p>
        </p:txBody>
      </p:sp>
      <p:sp>
        <p:nvSpPr>
          <p:cNvPr id="32" name="Name"/>
          <p:cNvSpPr>
            <a:spLocks noGrp="1"/>
          </p:cNvSpPr>
          <p:nvPr>
            <p:ph type="body" sz="quarter" idx="11" hasCustomPrompt="1"/>
          </p:nvPr>
        </p:nvSpPr>
        <p:spPr>
          <a:xfrm>
            <a:off x="4704785" y="5452613"/>
            <a:ext cx="4238625" cy="934244"/>
          </a:xfrm>
          <a:prstGeom prst="rect">
            <a:avLst/>
          </a:prstGeom>
        </p:spPr>
        <p:txBody>
          <a:bodyPr/>
          <a:lstStyle>
            <a:lvl1pPr marL="0" indent="0">
              <a:buNone/>
              <a:defRPr sz="5000">
                <a:solidFill>
                  <a:schemeClr val="bg1"/>
                </a:solidFill>
                <a:latin typeface="+mj-lt"/>
              </a:defRPr>
            </a:lvl1pPr>
            <a:lvl2pPr>
              <a:defRPr sz="5000">
                <a:solidFill>
                  <a:schemeClr val="bg1"/>
                </a:solidFill>
                <a:latin typeface="+mj-lt"/>
              </a:defRPr>
            </a:lvl2pPr>
            <a:lvl3pPr>
              <a:defRPr sz="5000">
                <a:solidFill>
                  <a:schemeClr val="bg1"/>
                </a:solidFill>
                <a:latin typeface="+mj-lt"/>
              </a:defRPr>
            </a:lvl3pPr>
            <a:lvl4pPr>
              <a:defRPr sz="5000">
                <a:solidFill>
                  <a:schemeClr val="bg1"/>
                </a:solidFill>
                <a:latin typeface="+mj-lt"/>
              </a:defRPr>
            </a:lvl4pPr>
            <a:lvl5pPr>
              <a:defRPr sz="5000">
                <a:solidFill>
                  <a:schemeClr val="bg1"/>
                </a:solidFill>
                <a:latin typeface="+mj-lt"/>
              </a:defRPr>
            </a:lvl5pPr>
          </a:lstStyle>
          <a:p>
            <a:pPr lvl="0"/>
            <a:r>
              <a:rPr lang="en-US" dirty="0"/>
              <a:t>REBECCA</a:t>
            </a:r>
            <a:endParaRPr lang="ru-RU" dirty="0"/>
          </a:p>
        </p:txBody>
      </p:sp>
      <p:sp>
        <p:nvSpPr>
          <p:cNvPr id="28" name="&gt;&gt;Place your image here&lt;&lt;"/>
          <p:cNvSpPr>
            <a:spLocks noGrp="1"/>
          </p:cNvSpPr>
          <p:nvPr>
            <p:ph type="pic" sz="quarter" idx="10" hasCustomPrompt="1"/>
          </p:nvPr>
        </p:nvSpPr>
        <p:spPr>
          <a:xfrm>
            <a:off x="6842919" y="835025"/>
            <a:ext cx="4071938" cy="6022975"/>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283279101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1000" fill="hold"/>
                                        <p:tgtEl>
                                          <p:spTgt spid="32"/>
                                        </p:tgtEl>
                                        <p:attrNameLst>
                                          <p:attrName>ppt_x</p:attrName>
                                        </p:attrNameLst>
                                      </p:cBhvr>
                                      <p:tavLst>
                                        <p:tav tm="0">
                                          <p:val>
                                            <p:strVal val="1+#ppt_w/2"/>
                                          </p:val>
                                        </p:tav>
                                        <p:tav tm="100000">
                                          <p:val>
                                            <p:strVal val="#ppt_x"/>
                                          </p:val>
                                        </p:tav>
                                      </p:tavLst>
                                    </p:anim>
                                    <p:anim calcmode="lin" valueType="num">
                                      <p:cBhvr additive="base">
                                        <p:cTn id="11" dur="1000" fill="hold"/>
                                        <p:tgtEl>
                                          <p:spTgt spid="32"/>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1000" fill="hold"/>
                                        <p:tgtEl>
                                          <p:spTgt spid="28"/>
                                        </p:tgtEl>
                                        <p:attrNameLst>
                                          <p:attrName>ppt_x</p:attrName>
                                        </p:attrNameLst>
                                      </p:cBhvr>
                                      <p:tavLst>
                                        <p:tav tm="0">
                                          <p:val>
                                            <p:strVal val="1+#ppt_w/2"/>
                                          </p:val>
                                        </p:tav>
                                        <p:tav tm="100000">
                                          <p:val>
                                            <p:strVal val="#ppt_x"/>
                                          </p:val>
                                        </p:tav>
                                      </p:tavLst>
                                    </p:anim>
                                    <p:anim calcmode="lin" valueType="num">
                                      <p:cBhvr additive="base">
                                        <p:cTn id="15"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tmplLst>
          <p:tmpl>
            <p:tnLst>
              <p:par>
                <p:cTn presetID="2" presetClass="entr" presetSubtype="2"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E431C0BB-DC71-4713-A787-95011EDB8CA8}" type="datetimeFigureOut">
              <a:rPr lang="pt-PT" smtClean="0"/>
              <a:t>01/02/2024</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2455507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What Our Clients Say">
    <p:spTree>
      <p:nvGrpSpPr>
        <p:cNvPr id="1" name=""/>
        <p:cNvGrpSpPr/>
        <p:nvPr/>
      </p:nvGrpSpPr>
      <p:grpSpPr>
        <a:xfrm>
          <a:off x="0" y="0"/>
          <a:ext cx="0" cy="0"/>
          <a:chOff x="0" y="0"/>
          <a:chExt cx="0" cy="0"/>
        </a:xfrm>
      </p:grpSpPr>
      <p:sp>
        <p:nvSpPr>
          <p:cNvPr id="3" name="&gt;&gt;Place logo or icon here&lt;&lt;"/>
          <p:cNvSpPr>
            <a:spLocks noGrp="1"/>
          </p:cNvSpPr>
          <p:nvPr>
            <p:ph type="pic" sz="quarter" idx="13" hasCustomPrompt="1"/>
          </p:nvPr>
        </p:nvSpPr>
        <p:spPr>
          <a:xfrm>
            <a:off x="1752600" y="1965325"/>
            <a:ext cx="2332038" cy="2346325"/>
          </a:xfrm>
          <a:prstGeom prst="rect">
            <a:avLst/>
          </a:prstGeom>
          <a:pattFill prst="pct80">
            <a:fgClr>
              <a:srgbClr val="ECE1FB"/>
            </a:fgClr>
            <a:bgClr>
              <a:srgbClr val="D0B4F6"/>
            </a:bgClr>
          </a:pattFill>
        </p:spPr>
        <p:txBody>
          <a:bodyPr/>
          <a:lstStyle>
            <a:lvl1pPr>
              <a:defRPr sz="200"/>
            </a:lvl1pPr>
          </a:lstStyle>
          <a:p>
            <a:r>
              <a:rPr lang="en-US"/>
              <a:t> </a:t>
            </a:r>
            <a:endParaRPr lang="ru-RU"/>
          </a:p>
        </p:txBody>
      </p:sp>
      <p:sp>
        <p:nvSpPr>
          <p:cNvPr id="5" name="&gt;&gt;Place logo or icon here&lt;&lt;"/>
          <p:cNvSpPr>
            <a:spLocks noGrp="1"/>
          </p:cNvSpPr>
          <p:nvPr>
            <p:ph type="pic" sz="quarter" idx="14" hasCustomPrompt="1"/>
          </p:nvPr>
        </p:nvSpPr>
        <p:spPr>
          <a:xfrm>
            <a:off x="4922838" y="1965325"/>
            <a:ext cx="2327275" cy="2346325"/>
          </a:xfrm>
          <a:prstGeom prst="rect">
            <a:avLst/>
          </a:prstGeom>
          <a:pattFill prst="pct80">
            <a:fgClr>
              <a:srgbClr val="ECE1FB"/>
            </a:fgClr>
            <a:bgClr>
              <a:srgbClr val="D0B4F6"/>
            </a:bgClr>
          </a:pattFill>
        </p:spPr>
        <p:txBody>
          <a:bodyPr/>
          <a:lstStyle>
            <a:lvl1pPr>
              <a:defRPr sz="200"/>
            </a:lvl1pPr>
          </a:lstStyle>
          <a:p>
            <a:r>
              <a:rPr lang="en-US"/>
              <a:t> </a:t>
            </a:r>
            <a:endParaRPr lang="ru-RU"/>
          </a:p>
        </p:txBody>
      </p:sp>
      <p:sp>
        <p:nvSpPr>
          <p:cNvPr id="7" name="&gt;&gt;Place logo or icon here&lt;&lt;"/>
          <p:cNvSpPr>
            <a:spLocks noGrp="1"/>
          </p:cNvSpPr>
          <p:nvPr>
            <p:ph type="pic" sz="quarter" idx="15" hasCustomPrompt="1"/>
          </p:nvPr>
        </p:nvSpPr>
        <p:spPr>
          <a:xfrm>
            <a:off x="8115300" y="1965325"/>
            <a:ext cx="2324100" cy="2346325"/>
          </a:xfrm>
          <a:prstGeom prst="rect">
            <a:avLst/>
          </a:prstGeom>
          <a:pattFill prst="pct80">
            <a:fgClr>
              <a:srgbClr val="ECE1FB"/>
            </a:fgClr>
            <a:bgClr>
              <a:srgbClr val="D0B4F6"/>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60624690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Our Clients">
    <p:spTree>
      <p:nvGrpSpPr>
        <p:cNvPr id="1" name=""/>
        <p:cNvGrpSpPr/>
        <p:nvPr/>
      </p:nvGrpSpPr>
      <p:grpSpPr>
        <a:xfrm>
          <a:off x="0" y="0"/>
          <a:ext cx="0" cy="0"/>
          <a:chOff x="0" y="0"/>
          <a:chExt cx="0" cy="0"/>
        </a:xfrm>
      </p:grpSpPr>
      <p:sp>
        <p:nvSpPr>
          <p:cNvPr id="38" name="&gt;&gt;Place your image here&lt;&lt;"/>
          <p:cNvSpPr>
            <a:spLocks noGrp="1"/>
          </p:cNvSpPr>
          <p:nvPr>
            <p:ph type="pic" sz="quarter" idx="19" hasCustomPrompt="1"/>
          </p:nvPr>
        </p:nvSpPr>
        <p:spPr>
          <a:xfrm>
            <a:off x="0" y="0"/>
            <a:ext cx="5334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3" name="&gt;&gt;Replace with LOGO&lt;&lt;1"/>
          <p:cNvSpPr>
            <a:spLocks noGrp="1"/>
          </p:cNvSpPr>
          <p:nvPr>
            <p:ph type="pic" sz="quarter" idx="20" hasCustomPrompt="1"/>
          </p:nvPr>
        </p:nvSpPr>
        <p:spPr>
          <a:xfrm>
            <a:off x="6031706" y="697707"/>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
        <p:nvSpPr>
          <p:cNvPr id="5" name="&gt;&gt;Replace with LOGO&lt;&lt;2"/>
          <p:cNvSpPr>
            <a:spLocks noGrp="1"/>
          </p:cNvSpPr>
          <p:nvPr>
            <p:ph type="pic" sz="quarter" idx="21" hasCustomPrompt="1"/>
          </p:nvPr>
        </p:nvSpPr>
        <p:spPr>
          <a:xfrm>
            <a:off x="7975600" y="697707"/>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
        <p:nvSpPr>
          <p:cNvPr id="7" name="&gt;&gt;Replace with LOGO&lt;&lt;3"/>
          <p:cNvSpPr>
            <a:spLocks noGrp="1"/>
          </p:cNvSpPr>
          <p:nvPr>
            <p:ph type="pic" sz="quarter" idx="22" hasCustomPrompt="1"/>
          </p:nvPr>
        </p:nvSpPr>
        <p:spPr>
          <a:xfrm>
            <a:off x="9919494" y="697707"/>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
        <p:nvSpPr>
          <p:cNvPr id="9" name="&gt;&gt;Replace with LOGO&lt;&lt;4"/>
          <p:cNvSpPr>
            <a:spLocks noGrp="1"/>
          </p:cNvSpPr>
          <p:nvPr>
            <p:ph type="pic" sz="quarter" idx="23" hasCustomPrompt="1"/>
          </p:nvPr>
        </p:nvSpPr>
        <p:spPr>
          <a:xfrm>
            <a:off x="6031706" y="2641600"/>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
        <p:nvSpPr>
          <p:cNvPr id="11" name="&gt;&gt;Replace with LOGO&lt;&lt;5"/>
          <p:cNvSpPr>
            <a:spLocks noGrp="1"/>
          </p:cNvSpPr>
          <p:nvPr>
            <p:ph type="pic" sz="quarter" idx="24" hasCustomPrompt="1"/>
          </p:nvPr>
        </p:nvSpPr>
        <p:spPr>
          <a:xfrm>
            <a:off x="7975600" y="2641600"/>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
        <p:nvSpPr>
          <p:cNvPr id="13" name="&gt;&gt;Replace with LOGO&lt;&lt;6"/>
          <p:cNvSpPr>
            <a:spLocks noGrp="1"/>
          </p:cNvSpPr>
          <p:nvPr>
            <p:ph type="pic" sz="quarter" idx="25" hasCustomPrompt="1"/>
          </p:nvPr>
        </p:nvSpPr>
        <p:spPr>
          <a:xfrm>
            <a:off x="9919494" y="2641600"/>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
        <p:nvSpPr>
          <p:cNvPr id="15" name="&gt;&gt;Replace with LOGO&lt;&lt;7"/>
          <p:cNvSpPr>
            <a:spLocks noGrp="1"/>
          </p:cNvSpPr>
          <p:nvPr>
            <p:ph type="pic" sz="quarter" idx="26" hasCustomPrompt="1"/>
          </p:nvPr>
        </p:nvSpPr>
        <p:spPr>
          <a:xfrm>
            <a:off x="6031706" y="4585494"/>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
        <p:nvSpPr>
          <p:cNvPr id="17" name="&gt;&gt;Replace with LOGO&lt;&lt;8"/>
          <p:cNvSpPr>
            <a:spLocks noGrp="1"/>
          </p:cNvSpPr>
          <p:nvPr>
            <p:ph type="pic" sz="quarter" idx="27" hasCustomPrompt="1"/>
          </p:nvPr>
        </p:nvSpPr>
        <p:spPr>
          <a:xfrm>
            <a:off x="7975600" y="4585494"/>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
        <p:nvSpPr>
          <p:cNvPr id="19" name="&gt;&gt;Replace with LOGO&lt;&lt;9"/>
          <p:cNvSpPr>
            <a:spLocks noGrp="1"/>
          </p:cNvSpPr>
          <p:nvPr>
            <p:ph type="pic" sz="quarter" idx="28" hasCustomPrompt="1"/>
          </p:nvPr>
        </p:nvSpPr>
        <p:spPr>
          <a:xfrm>
            <a:off x="9919494" y="4585494"/>
            <a:ext cx="1574800" cy="1574800"/>
          </a:xfrm>
          <a:prstGeom prst="rect">
            <a:avLst/>
          </a:prstGeom>
          <a:pattFill prst="pct90">
            <a:fgClr>
              <a:srgbClr val="ECE1FB"/>
            </a:fgClr>
            <a:bgClr>
              <a:srgbClr val="D0B4F6"/>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61769154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1+#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7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1+#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75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1+#ppt_w/2"/>
                                          </p:val>
                                        </p:tav>
                                        <p:tav tm="100000">
                                          <p:val>
                                            <p:strVal val="#ppt_x"/>
                                          </p:val>
                                        </p:tav>
                                      </p:tavLst>
                                    </p:anim>
                                    <p:anim calcmode="lin" valueType="num">
                                      <p:cBhvr additive="base">
                                        <p:cTn id="40" dur="10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1+#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5" grpId="0" animBg="1"/>
      <p:bldP spid="7" grpId="0" animBg="1"/>
      <p:bldP spid="9" grpId="0" animBg="1"/>
      <p:bldP spid="11" grpId="0" animBg="1"/>
      <p:bldP spid="13" grpId="0" animBg="1"/>
      <p:bldP spid="15" grpId="0" animBg="1"/>
      <p:bldP spid="17" grpId="0" animBg="1"/>
      <p:bldP spid="19"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Placeholders">
    <p:spTree>
      <p:nvGrpSpPr>
        <p:cNvPr id="1" name=""/>
        <p:cNvGrpSpPr/>
        <p:nvPr/>
      </p:nvGrpSpPr>
      <p:grpSpPr>
        <a:xfrm>
          <a:off x="0" y="0"/>
          <a:ext cx="0" cy="0"/>
          <a:chOff x="0" y="0"/>
          <a:chExt cx="0" cy="0"/>
        </a:xfrm>
      </p:grpSpPr>
      <p:sp>
        <p:nvSpPr>
          <p:cNvPr id="21" name="&gt;&gt;Place your image here&lt;&lt;"/>
          <p:cNvSpPr>
            <a:spLocks noGrp="1"/>
          </p:cNvSpPr>
          <p:nvPr>
            <p:ph type="pic" sz="quarter" idx="10" hasCustomPrompt="1"/>
          </p:nvPr>
        </p:nvSpPr>
        <p:spPr>
          <a:xfrm>
            <a:off x="0" y="0"/>
            <a:ext cx="7091363" cy="4423569"/>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23" name="&gt;&gt;Place your image here&lt;&lt;"/>
          <p:cNvSpPr>
            <a:spLocks noGrp="1"/>
          </p:cNvSpPr>
          <p:nvPr>
            <p:ph type="pic" sz="quarter" idx="11" hasCustomPrompt="1"/>
          </p:nvPr>
        </p:nvSpPr>
        <p:spPr>
          <a:xfrm>
            <a:off x="5101432" y="2433638"/>
            <a:ext cx="7090569" cy="4424363"/>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93805980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Placeholders">
    <p:spTree>
      <p:nvGrpSpPr>
        <p:cNvPr id="1" name=""/>
        <p:cNvGrpSpPr/>
        <p:nvPr/>
      </p:nvGrpSpPr>
      <p:grpSpPr>
        <a:xfrm>
          <a:off x="0" y="0"/>
          <a:ext cx="0" cy="0"/>
          <a:chOff x="0" y="0"/>
          <a:chExt cx="0" cy="0"/>
        </a:xfrm>
      </p:grpSpPr>
      <p:sp>
        <p:nvSpPr>
          <p:cNvPr id="15" name="&gt;&gt;Place your image here&lt;&lt;R">
            <a:extLst>
              <a:ext uri="{FF2B5EF4-FFF2-40B4-BE49-F238E27FC236}">
                <a16:creationId xmlns:a16="http://schemas.microsoft.com/office/drawing/2014/main" id="{24849C6D-8360-43EA-B1BD-1CE4B4DAC09F}"/>
              </a:ext>
            </a:extLst>
          </p:cNvPr>
          <p:cNvSpPr>
            <a:spLocks noGrp="1"/>
          </p:cNvSpPr>
          <p:nvPr>
            <p:ph type="pic" sz="quarter" idx="11" hasCustomPrompt="1"/>
          </p:nvPr>
        </p:nvSpPr>
        <p:spPr>
          <a:xfrm>
            <a:off x="6095990" y="0"/>
            <a:ext cx="6096000" cy="6858000"/>
          </a:xfrm>
          <a:custGeom>
            <a:avLst/>
            <a:gdLst>
              <a:gd name="connsiteX0" fmla="*/ 4741444 w 12192000"/>
              <a:gd name="connsiteY0" fmla="*/ 0 h 13716000"/>
              <a:gd name="connsiteX1" fmla="*/ 12192000 w 12192000"/>
              <a:gd name="connsiteY1" fmla="*/ 0 h 13716000"/>
              <a:gd name="connsiteX2" fmla="*/ 12192000 w 12192000"/>
              <a:gd name="connsiteY2" fmla="*/ 13716000 h 13716000"/>
              <a:gd name="connsiteX3" fmla="*/ 4741456 w 12192000"/>
              <a:gd name="connsiteY3" fmla="*/ 13716000 h 13716000"/>
              <a:gd name="connsiteX4" fmla="*/ 0 w 12192000"/>
              <a:gd name="connsiteY4" fmla="*/ 8974543 h 13716000"/>
              <a:gd name="connsiteX5" fmla="*/ 2116543 w 12192000"/>
              <a:gd name="connsiteY5" fmla="*/ 6857987 h 13716000"/>
              <a:gd name="connsiteX6" fmla="*/ 0 w 12192000"/>
              <a:gd name="connsiteY6" fmla="*/ 4741456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3716000">
                <a:moveTo>
                  <a:pt x="4741444" y="0"/>
                </a:moveTo>
                <a:lnTo>
                  <a:pt x="12192000" y="0"/>
                </a:lnTo>
                <a:lnTo>
                  <a:pt x="12192000" y="13716000"/>
                </a:lnTo>
                <a:lnTo>
                  <a:pt x="4741456" y="13716000"/>
                </a:lnTo>
                <a:lnTo>
                  <a:pt x="0" y="8974543"/>
                </a:lnTo>
                <a:lnTo>
                  <a:pt x="2116543" y="6857987"/>
                </a:lnTo>
                <a:lnTo>
                  <a:pt x="0" y="4741456"/>
                </a:lnTo>
                <a:close/>
              </a:path>
            </a:pathLst>
          </a:custGeom>
          <a:pattFill prst="pct80">
            <a:fgClr>
              <a:srgbClr val="D0B4F6"/>
            </a:fgClr>
            <a:bgClr>
              <a:srgbClr val="ECE1FB"/>
            </a:bgClr>
          </a:pattFill>
        </p:spPr>
        <p:txBody>
          <a:bodyPr wrap="square">
            <a:noAutofit/>
          </a:bodyPr>
          <a:lstStyle>
            <a:lvl1pPr>
              <a:defRPr sz="200"/>
            </a:lvl1pPr>
          </a:lstStyle>
          <a:p>
            <a:r>
              <a:rPr lang="en-US"/>
              <a:t> </a:t>
            </a:r>
            <a:endParaRPr lang="ru-RU"/>
          </a:p>
        </p:txBody>
      </p:sp>
      <p:sp>
        <p:nvSpPr>
          <p:cNvPr id="14" name="&gt;&gt;Place your image here&lt;&lt;L">
            <a:extLst>
              <a:ext uri="{FF2B5EF4-FFF2-40B4-BE49-F238E27FC236}">
                <a16:creationId xmlns:a16="http://schemas.microsoft.com/office/drawing/2014/main" id="{D16C8211-C593-499C-8092-3CA1BC81D9C6}"/>
              </a:ext>
            </a:extLst>
          </p:cNvPr>
          <p:cNvSpPr>
            <a:spLocks noGrp="1"/>
          </p:cNvSpPr>
          <p:nvPr>
            <p:ph type="pic" sz="quarter" idx="10" hasCustomPrompt="1"/>
          </p:nvPr>
        </p:nvSpPr>
        <p:spPr>
          <a:xfrm>
            <a:off x="0" y="0"/>
            <a:ext cx="6095991" cy="6858000"/>
          </a:xfrm>
          <a:custGeom>
            <a:avLst/>
            <a:gdLst>
              <a:gd name="connsiteX0" fmla="*/ 0 w 12191982"/>
              <a:gd name="connsiteY0" fmla="*/ 0 h 13716000"/>
              <a:gd name="connsiteX1" fmla="*/ 7450539 w 12191982"/>
              <a:gd name="connsiteY1" fmla="*/ 0 h 13716000"/>
              <a:gd name="connsiteX2" fmla="*/ 12191982 w 12191982"/>
              <a:gd name="connsiteY2" fmla="*/ 4741456 h 13716000"/>
              <a:gd name="connsiteX3" fmla="*/ 10075438 w 12191982"/>
              <a:gd name="connsiteY3" fmla="*/ 6857987 h 13716000"/>
              <a:gd name="connsiteX4" fmla="*/ 12191982 w 12191982"/>
              <a:gd name="connsiteY4" fmla="*/ 8974543 h 13716000"/>
              <a:gd name="connsiteX5" fmla="*/ 7450514 w 12191982"/>
              <a:gd name="connsiteY5" fmla="*/ 13716000 h 13716000"/>
              <a:gd name="connsiteX6" fmla="*/ 0 w 12191982"/>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82" h="13716000">
                <a:moveTo>
                  <a:pt x="0" y="0"/>
                </a:moveTo>
                <a:lnTo>
                  <a:pt x="7450539" y="0"/>
                </a:lnTo>
                <a:lnTo>
                  <a:pt x="12191982" y="4741456"/>
                </a:lnTo>
                <a:lnTo>
                  <a:pt x="10075438" y="6857987"/>
                </a:lnTo>
                <a:lnTo>
                  <a:pt x="12191982" y="8974543"/>
                </a:lnTo>
                <a:lnTo>
                  <a:pt x="7450514" y="13716000"/>
                </a:lnTo>
                <a:lnTo>
                  <a:pt x="0" y="13716000"/>
                </a:lnTo>
                <a:close/>
              </a:path>
            </a:pathLst>
          </a:custGeom>
          <a:pattFill prst="pct80">
            <a:fgClr>
              <a:srgbClr val="ECE1FB"/>
            </a:fgClr>
            <a:bgClr>
              <a:srgbClr val="D0B4F6"/>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57578870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1000"/>
                                        <p:tgtEl>
                                          <p:spTgt spid="1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Our Targets">
    <p:spTree>
      <p:nvGrpSpPr>
        <p:cNvPr id="1" name=""/>
        <p:cNvGrpSpPr/>
        <p:nvPr/>
      </p:nvGrpSpPr>
      <p:grpSpPr>
        <a:xfrm>
          <a:off x="0" y="0"/>
          <a:ext cx="0" cy="0"/>
          <a:chOff x="0" y="0"/>
          <a:chExt cx="0" cy="0"/>
        </a:xfrm>
      </p:grpSpPr>
      <p:sp>
        <p:nvSpPr>
          <p:cNvPr id="34" name="&gt;&gt;Place your image here&lt;&lt;2">
            <a:extLst>
              <a:ext uri="{FF2B5EF4-FFF2-40B4-BE49-F238E27FC236}">
                <a16:creationId xmlns:a16="http://schemas.microsoft.com/office/drawing/2014/main" id="{9FD18D28-7D37-45A3-B51A-2913A7E68F25}"/>
              </a:ext>
            </a:extLst>
          </p:cNvPr>
          <p:cNvSpPr>
            <a:spLocks noGrp="1"/>
          </p:cNvSpPr>
          <p:nvPr>
            <p:ph type="pic" sz="quarter" idx="11" hasCustomPrompt="1"/>
          </p:nvPr>
        </p:nvSpPr>
        <p:spPr>
          <a:xfrm>
            <a:off x="4521051" y="1662598"/>
            <a:ext cx="3149880" cy="3532804"/>
          </a:xfrm>
          <a:custGeom>
            <a:avLst/>
            <a:gdLst>
              <a:gd name="connsiteX0" fmla="*/ 583831 w 6299759"/>
              <a:gd name="connsiteY0" fmla="*/ 0 h 7065607"/>
              <a:gd name="connsiteX1" fmla="*/ 5715928 w 6299759"/>
              <a:gd name="connsiteY1" fmla="*/ 0 h 7065607"/>
              <a:gd name="connsiteX2" fmla="*/ 6299759 w 6299759"/>
              <a:gd name="connsiteY2" fmla="*/ 583831 h 7065607"/>
              <a:gd name="connsiteX3" fmla="*/ 6299759 w 6299759"/>
              <a:gd name="connsiteY3" fmla="*/ 6481776 h 7065607"/>
              <a:gd name="connsiteX4" fmla="*/ 5715928 w 6299759"/>
              <a:gd name="connsiteY4" fmla="*/ 7065607 h 7065607"/>
              <a:gd name="connsiteX5" fmla="*/ 583831 w 6299759"/>
              <a:gd name="connsiteY5" fmla="*/ 7065607 h 7065607"/>
              <a:gd name="connsiteX6" fmla="*/ 0 w 6299759"/>
              <a:gd name="connsiteY6" fmla="*/ 6481776 h 7065607"/>
              <a:gd name="connsiteX7" fmla="*/ 0 w 6299759"/>
              <a:gd name="connsiteY7" fmla="*/ 583831 h 7065607"/>
              <a:gd name="connsiteX8" fmla="*/ 583831 w 6299759"/>
              <a:gd name="connsiteY8" fmla="*/ 0 h 706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9759" h="7065607">
                <a:moveTo>
                  <a:pt x="583831" y="0"/>
                </a:moveTo>
                <a:lnTo>
                  <a:pt x="5715928" y="0"/>
                </a:lnTo>
                <a:cubicBezTo>
                  <a:pt x="6038368" y="0"/>
                  <a:pt x="6299759" y="261391"/>
                  <a:pt x="6299759" y="583831"/>
                </a:cubicBezTo>
                <a:lnTo>
                  <a:pt x="6299759" y="6481776"/>
                </a:lnTo>
                <a:cubicBezTo>
                  <a:pt x="6299759" y="6804216"/>
                  <a:pt x="6038368" y="7065607"/>
                  <a:pt x="5715928" y="7065607"/>
                </a:cubicBezTo>
                <a:lnTo>
                  <a:pt x="583831" y="7065607"/>
                </a:lnTo>
                <a:cubicBezTo>
                  <a:pt x="261391" y="7065607"/>
                  <a:pt x="0" y="6804216"/>
                  <a:pt x="0" y="6481776"/>
                </a:cubicBezTo>
                <a:lnTo>
                  <a:pt x="0" y="583831"/>
                </a:lnTo>
                <a:cubicBezTo>
                  <a:pt x="0" y="261391"/>
                  <a:pt x="261391" y="0"/>
                  <a:pt x="583831" y="0"/>
                </a:cubicBezTo>
                <a:close/>
              </a:path>
            </a:pathLst>
          </a:custGeom>
          <a:pattFill prst="wdUpDiag">
            <a:fgClr>
              <a:srgbClr val="D0B4F6"/>
            </a:fgClr>
            <a:bgClr>
              <a:srgbClr val="ECE1FB"/>
            </a:bgClr>
          </a:pattFill>
        </p:spPr>
        <p:txBody>
          <a:bodyPr wrap="square">
            <a:noAutofit/>
          </a:bodyPr>
          <a:lstStyle>
            <a:lvl1pPr>
              <a:defRPr sz="200"/>
            </a:lvl1pPr>
          </a:lstStyle>
          <a:p>
            <a:r>
              <a:rPr lang="en-US"/>
              <a:t> </a:t>
            </a:r>
            <a:endParaRPr lang="ru-RU"/>
          </a:p>
        </p:txBody>
      </p:sp>
      <p:sp>
        <p:nvSpPr>
          <p:cNvPr id="33" name="&gt;&gt;Place your image here&lt;&lt;1">
            <a:extLst>
              <a:ext uri="{FF2B5EF4-FFF2-40B4-BE49-F238E27FC236}">
                <a16:creationId xmlns:a16="http://schemas.microsoft.com/office/drawing/2014/main" id="{3147A0B3-730F-4884-9897-CCB9C6705735}"/>
              </a:ext>
            </a:extLst>
          </p:cNvPr>
          <p:cNvSpPr>
            <a:spLocks noGrp="1"/>
          </p:cNvSpPr>
          <p:nvPr>
            <p:ph type="pic" sz="quarter" idx="10" hasCustomPrompt="1"/>
          </p:nvPr>
        </p:nvSpPr>
        <p:spPr>
          <a:xfrm>
            <a:off x="1247954" y="1956783"/>
            <a:ext cx="2625281" cy="2944432"/>
          </a:xfrm>
          <a:custGeom>
            <a:avLst/>
            <a:gdLst>
              <a:gd name="connsiteX0" fmla="*/ 486587 w 5250561"/>
              <a:gd name="connsiteY0" fmla="*/ 0 h 5888863"/>
              <a:gd name="connsiteX1" fmla="*/ 4763974 w 5250561"/>
              <a:gd name="connsiteY1" fmla="*/ 0 h 5888863"/>
              <a:gd name="connsiteX2" fmla="*/ 5250561 w 5250561"/>
              <a:gd name="connsiteY2" fmla="*/ 486587 h 5888863"/>
              <a:gd name="connsiteX3" fmla="*/ 5250561 w 5250561"/>
              <a:gd name="connsiteY3" fmla="*/ 5402275 h 5888863"/>
              <a:gd name="connsiteX4" fmla="*/ 4763974 w 5250561"/>
              <a:gd name="connsiteY4" fmla="*/ 5888863 h 5888863"/>
              <a:gd name="connsiteX5" fmla="*/ 486587 w 5250561"/>
              <a:gd name="connsiteY5" fmla="*/ 5888863 h 5888863"/>
              <a:gd name="connsiteX6" fmla="*/ 0 w 5250561"/>
              <a:gd name="connsiteY6" fmla="*/ 5402275 h 5888863"/>
              <a:gd name="connsiteX7" fmla="*/ 0 w 5250561"/>
              <a:gd name="connsiteY7" fmla="*/ 486587 h 5888863"/>
              <a:gd name="connsiteX8" fmla="*/ 486587 w 5250561"/>
              <a:gd name="connsiteY8" fmla="*/ 0 h 588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0561" h="5888863">
                <a:moveTo>
                  <a:pt x="486587" y="0"/>
                </a:moveTo>
                <a:lnTo>
                  <a:pt x="4763974" y="0"/>
                </a:lnTo>
                <a:cubicBezTo>
                  <a:pt x="5032718" y="0"/>
                  <a:pt x="5250561" y="217855"/>
                  <a:pt x="5250561" y="486587"/>
                </a:cubicBezTo>
                <a:lnTo>
                  <a:pt x="5250561" y="5402275"/>
                </a:lnTo>
                <a:cubicBezTo>
                  <a:pt x="5250561" y="5671019"/>
                  <a:pt x="5032718" y="5888863"/>
                  <a:pt x="4763974" y="5888863"/>
                </a:cubicBezTo>
                <a:lnTo>
                  <a:pt x="486587" y="5888863"/>
                </a:lnTo>
                <a:cubicBezTo>
                  <a:pt x="217855" y="5888863"/>
                  <a:pt x="0" y="5671019"/>
                  <a:pt x="0" y="5402275"/>
                </a:cubicBezTo>
                <a:lnTo>
                  <a:pt x="0" y="486587"/>
                </a:lnTo>
                <a:cubicBezTo>
                  <a:pt x="0" y="217855"/>
                  <a:pt x="217855" y="0"/>
                  <a:pt x="486587" y="0"/>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
        <p:nvSpPr>
          <p:cNvPr id="32" name="&gt;&gt;Place your image here&lt;&lt;3">
            <a:extLst>
              <a:ext uri="{FF2B5EF4-FFF2-40B4-BE49-F238E27FC236}">
                <a16:creationId xmlns:a16="http://schemas.microsoft.com/office/drawing/2014/main" id="{BFFE57C3-993F-4FEA-BC50-68CFAE7E3365}"/>
              </a:ext>
            </a:extLst>
          </p:cNvPr>
          <p:cNvSpPr>
            <a:spLocks noGrp="1"/>
          </p:cNvSpPr>
          <p:nvPr>
            <p:ph type="pic" sz="quarter" idx="12" hasCustomPrompt="1"/>
          </p:nvPr>
        </p:nvSpPr>
        <p:spPr>
          <a:xfrm>
            <a:off x="8318745" y="1956782"/>
            <a:ext cx="2625287" cy="2944432"/>
          </a:xfrm>
          <a:custGeom>
            <a:avLst/>
            <a:gdLst>
              <a:gd name="connsiteX0" fmla="*/ 486600 w 5250574"/>
              <a:gd name="connsiteY0" fmla="*/ 0 h 5888863"/>
              <a:gd name="connsiteX1" fmla="*/ 4763974 w 5250574"/>
              <a:gd name="connsiteY1" fmla="*/ 0 h 5888863"/>
              <a:gd name="connsiteX2" fmla="*/ 5250574 w 5250574"/>
              <a:gd name="connsiteY2" fmla="*/ 486587 h 5888863"/>
              <a:gd name="connsiteX3" fmla="*/ 5250574 w 5250574"/>
              <a:gd name="connsiteY3" fmla="*/ 5402275 h 5888863"/>
              <a:gd name="connsiteX4" fmla="*/ 4763974 w 5250574"/>
              <a:gd name="connsiteY4" fmla="*/ 5888863 h 5888863"/>
              <a:gd name="connsiteX5" fmla="*/ 486600 w 5250574"/>
              <a:gd name="connsiteY5" fmla="*/ 5888863 h 5888863"/>
              <a:gd name="connsiteX6" fmla="*/ 0 w 5250574"/>
              <a:gd name="connsiteY6" fmla="*/ 5402275 h 5888863"/>
              <a:gd name="connsiteX7" fmla="*/ 0 w 5250574"/>
              <a:gd name="connsiteY7" fmla="*/ 486587 h 5888863"/>
              <a:gd name="connsiteX8" fmla="*/ 486600 w 5250574"/>
              <a:gd name="connsiteY8" fmla="*/ 0 h 588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0574" h="5888863">
                <a:moveTo>
                  <a:pt x="486600" y="0"/>
                </a:moveTo>
                <a:lnTo>
                  <a:pt x="4763974" y="0"/>
                </a:lnTo>
                <a:cubicBezTo>
                  <a:pt x="5032718" y="0"/>
                  <a:pt x="5250574" y="217855"/>
                  <a:pt x="5250574" y="486587"/>
                </a:cubicBezTo>
                <a:lnTo>
                  <a:pt x="5250574" y="5402275"/>
                </a:lnTo>
                <a:cubicBezTo>
                  <a:pt x="5250574" y="5671019"/>
                  <a:pt x="5032718" y="5888863"/>
                  <a:pt x="4763974" y="5888863"/>
                </a:cubicBezTo>
                <a:lnTo>
                  <a:pt x="486600" y="5888863"/>
                </a:lnTo>
                <a:cubicBezTo>
                  <a:pt x="217854" y="5888863"/>
                  <a:pt x="0" y="5671019"/>
                  <a:pt x="0" y="5402275"/>
                </a:cubicBezTo>
                <a:lnTo>
                  <a:pt x="0" y="486587"/>
                </a:lnTo>
                <a:cubicBezTo>
                  <a:pt x="0" y="217855"/>
                  <a:pt x="217854" y="0"/>
                  <a:pt x="486600" y="0"/>
                </a:cubicBezTo>
                <a:close/>
              </a:path>
            </a:pathLst>
          </a:custGeom>
          <a:pattFill prst="wdDnDiag">
            <a:fgClr>
              <a:srgbClr val="D0B4F6"/>
            </a:fgClr>
            <a:bgClr>
              <a:srgbClr val="ECE1FB"/>
            </a:bgClr>
          </a:pattFill>
        </p:spPr>
        <p:txBody>
          <a:bodyPr wrap="square">
            <a:noAutofit/>
          </a:bodyPr>
          <a:lstStyle>
            <a:lvl1pPr>
              <a:defRPr sz="200"/>
            </a:lvl1pPr>
          </a:lstStyle>
          <a:p>
            <a:r>
              <a:rPr lang="en-US"/>
              <a:t> </a:t>
            </a:r>
            <a:endParaRPr lang="ru-RU"/>
          </a:p>
        </p:txBody>
      </p:sp>
    </p:spTree>
    <p:extLst>
      <p:ext uri="{BB962C8B-B14F-4D97-AF65-F5344CB8AC3E}">
        <p14:creationId xmlns:p14="http://schemas.microsoft.com/office/powerpoint/2010/main" val="224801212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ppt_x"/>
                                          </p:val>
                                        </p:tav>
                                        <p:tav tm="100000">
                                          <p:val>
                                            <p:strVal val="#ppt_x"/>
                                          </p:val>
                                        </p:tav>
                                      </p:tavLst>
                                    </p:anim>
                                    <p:anim calcmode="lin" valueType="num">
                                      <p:cBhvr additive="base">
                                        <p:cTn id="16"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3_Our Projects">
    <p:spTree>
      <p:nvGrpSpPr>
        <p:cNvPr id="1" name=""/>
        <p:cNvGrpSpPr/>
        <p:nvPr/>
      </p:nvGrpSpPr>
      <p:grpSpPr>
        <a:xfrm>
          <a:off x="0" y="0"/>
          <a:ext cx="0" cy="0"/>
          <a:chOff x="0" y="0"/>
          <a:chExt cx="0" cy="0"/>
        </a:xfrm>
      </p:grpSpPr>
      <p:sp>
        <p:nvSpPr>
          <p:cNvPr id="35" name="&gt;&gt;Place your image here&lt;&lt;1"/>
          <p:cNvSpPr>
            <a:spLocks noGrp="1"/>
          </p:cNvSpPr>
          <p:nvPr>
            <p:ph type="pic" sz="quarter" idx="10" hasCustomPrompt="1"/>
          </p:nvPr>
        </p:nvSpPr>
        <p:spPr>
          <a:xfrm>
            <a:off x="1467644" y="1539875"/>
            <a:ext cx="2655888" cy="4016375"/>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37" name="&gt;&gt;Place your image here&lt;&lt;2"/>
          <p:cNvSpPr>
            <a:spLocks noGrp="1"/>
          </p:cNvSpPr>
          <p:nvPr>
            <p:ph type="pic" sz="quarter" idx="11" hasCustomPrompt="1"/>
          </p:nvPr>
        </p:nvSpPr>
        <p:spPr>
          <a:xfrm>
            <a:off x="4768057" y="1539875"/>
            <a:ext cx="2655888" cy="4016375"/>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
        <p:nvSpPr>
          <p:cNvPr id="39" name="&gt;&gt;Place your image here&lt;&lt;3"/>
          <p:cNvSpPr>
            <a:spLocks noGrp="1"/>
          </p:cNvSpPr>
          <p:nvPr>
            <p:ph type="pic" sz="quarter" idx="12" hasCustomPrompt="1"/>
          </p:nvPr>
        </p:nvSpPr>
        <p:spPr>
          <a:xfrm>
            <a:off x="8068469" y="1539875"/>
            <a:ext cx="2655888" cy="4016375"/>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96411164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ppt_x"/>
                                          </p:val>
                                        </p:tav>
                                        <p:tav tm="100000">
                                          <p:val>
                                            <p:strVal val="#ppt_x"/>
                                          </p:val>
                                        </p:tav>
                                      </p:tavLst>
                                    </p:anim>
                                    <p:anim calcmode="lin" valueType="num">
                                      <p:cBhvr additive="base">
                                        <p:cTn id="12" dur="10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ppt_x"/>
                                          </p:val>
                                        </p:tav>
                                        <p:tav tm="100000">
                                          <p:val>
                                            <p:strVal val="#ppt_x"/>
                                          </p:val>
                                        </p:tav>
                                      </p:tavLst>
                                    </p:anim>
                                    <p:anim calcmode="lin" valueType="num">
                                      <p:cBhvr additive="base">
                                        <p:cTn id="16"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Business Features">
    <p:spTree>
      <p:nvGrpSpPr>
        <p:cNvPr id="1" name=""/>
        <p:cNvGrpSpPr/>
        <p:nvPr/>
      </p:nvGrpSpPr>
      <p:grpSpPr>
        <a:xfrm>
          <a:off x="0" y="0"/>
          <a:ext cx="0" cy="0"/>
          <a:chOff x="0" y="0"/>
          <a:chExt cx="0" cy="0"/>
        </a:xfrm>
      </p:grpSpPr>
      <p:sp>
        <p:nvSpPr>
          <p:cNvPr id="23"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70829903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_Business Process">
    <p:spTree>
      <p:nvGrpSpPr>
        <p:cNvPr id="1" name=""/>
        <p:cNvGrpSpPr/>
        <p:nvPr/>
      </p:nvGrpSpPr>
      <p:grpSpPr>
        <a:xfrm>
          <a:off x="0" y="0"/>
          <a:ext cx="0" cy="0"/>
          <a:chOff x="0" y="0"/>
          <a:chExt cx="0" cy="0"/>
        </a:xfrm>
      </p:grpSpPr>
      <p:sp>
        <p:nvSpPr>
          <p:cNvPr id="21"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220745306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6_Choice Template">
    <p:spTree>
      <p:nvGrpSpPr>
        <p:cNvPr id="1" name=""/>
        <p:cNvGrpSpPr/>
        <p:nvPr/>
      </p:nvGrpSpPr>
      <p:grpSpPr>
        <a:xfrm>
          <a:off x="0" y="0"/>
          <a:ext cx="0" cy="0"/>
          <a:chOff x="0" y="0"/>
          <a:chExt cx="0" cy="0"/>
        </a:xfrm>
      </p:grpSpPr>
      <p:sp>
        <p:nvSpPr>
          <p:cNvPr id="27"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38559409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_Choice Template">
    <p:spTree>
      <p:nvGrpSpPr>
        <p:cNvPr id="1" name=""/>
        <p:cNvGrpSpPr/>
        <p:nvPr/>
      </p:nvGrpSpPr>
      <p:grpSpPr>
        <a:xfrm>
          <a:off x="0" y="0"/>
          <a:ext cx="0" cy="0"/>
          <a:chOff x="0" y="0"/>
          <a:chExt cx="0" cy="0"/>
        </a:xfrm>
      </p:grpSpPr>
      <p:sp>
        <p:nvSpPr>
          <p:cNvPr id="27" name="&gt;&gt;Place your image here&lt;&lt;"/>
          <p:cNvSpPr>
            <a:spLocks noGrp="1"/>
          </p:cNvSpPr>
          <p:nvPr>
            <p:ph type="pic" sz="quarter" idx="10" hasCustomPrompt="1"/>
          </p:nvPr>
        </p:nvSpPr>
        <p:spPr>
          <a:xfrm>
            <a:off x="0" y="0"/>
            <a:ext cx="12192000" cy="6858000"/>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2159891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E431C0BB-DC71-4713-A787-95011EDB8CA8}" type="datetimeFigureOut">
              <a:rPr lang="pt-PT" smtClean="0"/>
              <a:t>01/02/2024</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969934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8_Two Options">
    <p:spTree>
      <p:nvGrpSpPr>
        <p:cNvPr id="1" name=""/>
        <p:cNvGrpSpPr/>
        <p:nvPr/>
      </p:nvGrpSpPr>
      <p:grpSpPr>
        <a:xfrm>
          <a:off x="0" y="0"/>
          <a:ext cx="0" cy="0"/>
          <a:chOff x="0" y="0"/>
          <a:chExt cx="0" cy="0"/>
        </a:xfrm>
      </p:grpSpPr>
      <p:sp>
        <p:nvSpPr>
          <p:cNvPr id="29" name="&gt;&gt;Place your image here&lt;&lt;A"/>
          <p:cNvSpPr>
            <a:spLocks noGrp="1"/>
          </p:cNvSpPr>
          <p:nvPr>
            <p:ph type="pic" sz="quarter" idx="10" hasCustomPrompt="1"/>
          </p:nvPr>
        </p:nvSpPr>
        <p:spPr>
          <a:xfrm>
            <a:off x="2393950" y="711994"/>
            <a:ext cx="3454400" cy="2532856"/>
          </a:xfrm>
          <a:prstGeom prst="rect">
            <a:avLst/>
          </a:prstGeom>
          <a:pattFill prst="wdDnDiag">
            <a:fgClr>
              <a:srgbClr val="D0B4F6"/>
            </a:fgClr>
            <a:bgClr>
              <a:srgbClr val="ECE1FB"/>
            </a:bgClr>
          </a:pattFill>
        </p:spPr>
        <p:txBody>
          <a:bodyPr/>
          <a:lstStyle>
            <a:lvl1pPr>
              <a:defRPr sz="200"/>
            </a:lvl1pPr>
          </a:lstStyle>
          <a:p>
            <a:r>
              <a:rPr lang="en-US"/>
              <a:t> </a:t>
            </a:r>
            <a:endParaRPr lang="ru-RU"/>
          </a:p>
        </p:txBody>
      </p:sp>
      <p:sp>
        <p:nvSpPr>
          <p:cNvPr id="31" name="&gt;&gt;Place your image here&lt;&lt;B"/>
          <p:cNvSpPr>
            <a:spLocks noGrp="1"/>
          </p:cNvSpPr>
          <p:nvPr>
            <p:ph type="pic" sz="quarter" idx="11" hasCustomPrompt="1"/>
          </p:nvPr>
        </p:nvSpPr>
        <p:spPr>
          <a:xfrm>
            <a:off x="2393950" y="3609975"/>
            <a:ext cx="3454400" cy="2536032"/>
          </a:xfrm>
          <a:prstGeom prst="rect">
            <a:avLst/>
          </a:prstGeom>
          <a:pattFill prst="wdUpDiag">
            <a:fgClr>
              <a:srgbClr val="D0B4F6"/>
            </a:fgClr>
            <a:bgClr>
              <a:srgbClr val="ECE1FB"/>
            </a:bgClr>
          </a:pattFill>
        </p:spPr>
        <p:txBody>
          <a:bodyPr/>
          <a:lstStyle>
            <a:lvl1pPr>
              <a:defRPr sz="200"/>
            </a:lvl1pPr>
          </a:lstStyle>
          <a:p>
            <a:r>
              <a:rPr lang="en-US"/>
              <a:t> </a:t>
            </a:r>
            <a:endParaRPr lang="ru-RU"/>
          </a:p>
        </p:txBody>
      </p:sp>
    </p:spTree>
    <p:extLst>
      <p:ext uri="{BB962C8B-B14F-4D97-AF65-F5344CB8AC3E}">
        <p14:creationId xmlns:p14="http://schemas.microsoft.com/office/powerpoint/2010/main" val="128890189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29" y="2123220"/>
            <a:ext cx="10169008" cy="1467356"/>
          </a:xfrm>
          <a:prstGeom prst="rect">
            <a:avLst/>
          </a:prstGeom>
        </p:spPr>
        <p:txBody>
          <a:bodyPr/>
          <a:lstStyle/>
          <a:p>
            <a:r>
              <a:t>Click to edit Master title style</a:t>
            </a:r>
          </a:p>
        </p:txBody>
      </p:sp>
      <p:sp>
        <p:nvSpPr>
          <p:cNvPr id="3" name="Subtitle 2"/>
          <p:cNvSpPr>
            <a:spLocks noGrp="1"/>
          </p:cNvSpPr>
          <p:nvPr>
            <p:ph type="subTitle" idx="1"/>
          </p:nvPr>
        </p:nvSpPr>
        <p:spPr>
          <a:xfrm>
            <a:off x="1825150" y="3896591"/>
            <a:ext cx="8507054" cy="172472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7886"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61262" indent="0" algn="ctr">
              <a:buNone/>
              <a:defRPr>
                <a:solidFill>
                  <a:schemeClr val="tx1">
                    <a:tint val="75000"/>
                  </a:schemeClr>
                </a:solidFill>
              </a:defRPr>
            </a:lvl7pPr>
            <a:lvl8pPr marL="4262937" indent="0" algn="ctr">
              <a:buNone/>
              <a:defRPr>
                <a:solidFill>
                  <a:schemeClr val="tx1">
                    <a:tint val="75000"/>
                  </a:schemeClr>
                </a:solidFill>
              </a:defRPr>
            </a:lvl8pPr>
            <a:lvl9pPr marL="48768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a:xfrm>
            <a:off x="609600" y="6309360"/>
            <a:ext cx="2840736" cy="411480"/>
          </a:xfrm>
          <a:prstGeom prst="rect">
            <a:avLst/>
          </a:prstGeom>
        </p:spPr>
        <p:txBody>
          <a:bodyPr/>
          <a:lstStyle/>
          <a:p>
            <a:fld id="{B6730AAE-7C00-A051-A8DC-196ADB30B49B}" type="datetimeFigureOut">
              <a:t>01/02/2024</a:t>
            </a:fld>
            <a:endParaRPr/>
          </a:p>
        </p:txBody>
      </p:sp>
      <p:sp>
        <p:nvSpPr>
          <p:cNvPr id="5" name="Footer Placeholder 4"/>
          <p:cNvSpPr>
            <a:spLocks noGrp="1"/>
          </p:cNvSpPr>
          <p:nvPr>
            <p:ph type="ftr" sz="quarter" idx="11"/>
          </p:nvPr>
        </p:nvSpPr>
        <p:spPr>
          <a:xfrm>
            <a:off x="4157472" y="6309360"/>
            <a:ext cx="3864864" cy="411480"/>
          </a:xfrm>
          <a:prstGeom prst="rect">
            <a:avLst/>
          </a:prstGeom>
        </p:spPr>
        <p:txBody>
          <a:bodyPr/>
          <a:lstStyle/>
          <a:p>
            <a:endParaRPr/>
          </a:p>
        </p:txBody>
      </p:sp>
      <p:sp>
        <p:nvSpPr>
          <p:cNvPr id="6" name="Slide Number Placeholder 5"/>
          <p:cNvSpPr>
            <a:spLocks noGrp="1"/>
          </p:cNvSpPr>
          <p:nvPr>
            <p:ph type="sldNum" sz="quarter" idx="12"/>
          </p:nvPr>
        </p:nvSpPr>
        <p:spPr>
          <a:xfrm>
            <a:off x="8729472" y="6309360"/>
            <a:ext cx="2852928" cy="411480"/>
          </a:xfrm>
          <a:prstGeom prst="rect">
            <a:avLst/>
          </a:prstGeom>
        </p:spPr>
        <p:txBody>
          <a:bodyPr/>
          <a:lstStyle/>
          <a:p>
            <a:fld id="{E53EAB91-D46B-3452-DD0D-74E731E1754D}" type="slidenum">
              <a:t>‹nº›</a:t>
            </a:fld>
            <a:endParaRPr/>
          </a:p>
        </p:txBody>
      </p:sp>
    </p:spTree>
    <p:extLst>
      <p:ext uri="{BB962C8B-B14F-4D97-AF65-F5344CB8AC3E}">
        <p14:creationId xmlns:p14="http://schemas.microsoft.com/office/powerpoint/2010/main" val="952855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527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11"/>
          <p:cNvSpPr>
            <a:spLocks noGrp="1"/>
          </p:cNvSpPr>
          <p:nvPr>
            <p:ph type="body" sz="quarter" idx="10" hasCustomPrompt="1"/>
          </p:nvPr>
        </p:nvSpPr>
        <p:spPr>
          <a:xfrm>
            <a:off x="1632231"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8" name="Text Placeholder 11"/>
          <p:cNvSpPr>
            <a:spLocks noGrp="1"/>
          </p:cNvSpPr>
          <p:nvPr>
            <p:ph type="body" sz="quarter" idx="11" hasCustomPrompt="1"/>
          </p:nvPr>
        </p:nvSpPr>
        <p:spPr>
          <a:xfrm>
            <a:off x="3992937"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9" name="Text Placeholder 11"/>
          <p:cNvSpPr>
            <a:spLocks noGrp="1"/>
          </p:cNvSpPr>
          <p:nvPr>
            <p:ph type="body" sz="quarter" idx="12" hasCustomPrompt="1"/>
          </p:nvPr>
        </p:nvSpPr>
        <p:spPr>
          <a:xfrm>
            <a:off x="6353643"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10" name="Text Placeholder 11"/>
          <p:cNvSpPr>
            <a:spLocks noGrp="1"/>
          </p:cNvSpPr>
          <p:nvPr>
            <p:ph type="body" sz="quarter" idx="13" hasCustomPrompt="1"/>
          </p:nvPr>
        </p:nvSpPr>
        <p:spPr>
          <a:xfrm>
            <a:off x="8714349"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16" name="Text Placeholder 15"/>
          <p:cNvSpPr>
            <a:spLocks noGrp="1"/>
          </p:cNvSpPr>
          <p:nvPr>
            <p:ph type="body" sz="quarter" idx="14" hasCustomPrompt="1"/>
          </p:nvPr>
        </p:nvSpPr>
        <p:spPr>
          <a:xfrm>
            <a:off x="1632231" y="4785715"/>
            <a:ext cx="1958975" cy="392411"/>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01</a:t>
            </a:r>
            <a:endParaRPr lang="ru-RU" dirty="0"/>
          </a:p>
        </p:txBody>
      </p:sp>
      <p:sp>
        <p:nvSpPr>
          <p:cNvPr id="17" name="Text Placeholder 15"/>
          <p:cNvSpPr>
            <a:spLocks noGrp="1"/>
          </p:cNvSpPr>
          <p:nvPr>
            <p:ph type="body" sz="quarter" idx="15" hasCustomPrompt="1"/>
          </p:nvPr>
        </p:nvSpPr>
        <p:spPr>
          <a:xfrm>
            <a:off x="3992936" y="4785715"/>
            <a:ext cx="1958975" cy="392411"/>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02</a:t>
            </a:r>
            <a:endParaRPr lang="ru-RU" dirty="0"/>
          </a:p>
        </p:txBody>
      </p:sp>
      <p:sp>
        <p:nvSpPr>
          <p:cNvPr id="18" name="Text Placeholder 15"/>
          <p:cNvSpPr>
            <a:spLocks noGrp="1"/>
          </p:cNvSpPr>
          <p:nvPr>
            <p:ph type="body" sz="quarter" idx="16" hasCustomPrompt="1"/>
          </p:nvPr>
        </p:nvSpPr>
        <p:spPr>
          <a:xfrm>
            <a:off x="6353641" y="4785715"/>
            <a:ext cx="1958975" cy="392411"/>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03</a:t>
            </a:r>
            <a:endParaRPr lang="ru-RU" dirty="0"/>
          </a:p>
        </p:txBody>
      </p:sp>
      <p:sp>
        <p:nvSpPr>
          <p:cNvPr id="19" name="Text Placeholder 15"/>
          <p:cNvSpPr>
            <a:spLocks noGrp="1"/>
          </p:cNvSpPr>
          <p:nvPr>
            <p:ph type="body" sz="quarter" idx="17" hasCustomPrompt="1"/>
          </p:nvPr>
        </p:nvSpPr>
        <p:spPr>
          <a:xfrm>
            <a:off x="8714346" y="4785715"/>
            <a:ext cx="1958975" cy="392411"/>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04</a:t>
            </a:r>
            <a:endParaRPr lang="ru-RU" dirty="0"/>
          </a:p>
        </p:txBody>
      </p:sp>
    </p:spTree>
    <p:extLst>
      <p:ext uri="{BB962C8B-B14F-4D97-AF65-F5344CB8AC3E}">
        <p14:creationId xmlns:p14="http://schemas.microsoft.com/office/powerpoint/2010/main" val="2154370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5_02_options">
    <p:spTree>
      <p:nvGrpSpPr>
        <p:cNvPr id="1" name=""/>
        <p:cNvGrpSpPr/>
        <p:nvPr/>
      </p:nvGrpSpPr>
      <p:grpSpPr>
        <a:xfrm>
          <a:off x="0" y="0"/>
          <a:ext cx="0" cy="0"/>
          <a:chOff x="0" y="0"/>
          <a:chExt cx="0" cy="0"/>
        </a:xfrm>
      </p:grpSpPr>
      <p:sp>
        <p:nvSpPr>
          <p:cNvPr id="25" name="Text Placeholder 11"/>
          <p:cNvSpPr>
            <a:spLocks noGrp="1"/>
          </p:cNvSpPr>
          <p:nvPr>
            <p:ph type="body" sz="quarter" idx="10" hasCustomPrompt="1"/>
          </p:nvPr>
        </p:nvSpPr>
        <p:spPr>
          <a:xfrm>
            <a:off x="8168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6" name="Text Placeholder 2"/>
          <p:cNvSpPr>
            <a:spLocks noGrp="1"/>
          </p:cNvSpPr>
          <p:nvPr>
            <p:ph type="body" sz="quarter" idx="18" hasCustomPrompt="1"/>
          </p:nvPr>
        </p:nvSpPr>
        <p:spPr>
          <a:xfrm>
            <a:off x="816882" y="5064283"/>
            <a:ext cx="1763033" cy="383494"/>
          </a:xfrm>
        </p:spPr>
        <p:txBody>
          <a:bodyPr/>
          <a:lstStyle>
            <a:lvl1pPr marL="0" indent="0" algn="ctr">
              <a:buNone/>
              <a:defRPr sz="1800" b="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01</a:t>
            </a:r>
            <a:endParaRPr lang="ru-RU" dirty="0"/>
          </a:p>
        </p:txBody>
      </p:sp>
      <p:sp>
        <p:nvSpPr>
          <p:cNvPr id="27" name="Text Placeholder 11"/>
          <p:cNvSpPr>
            <a:spLocks noGrp="1"/>
          </p:cNvSpPr>
          <p:nvPr>
            <p:ph type="body" sz="quarter" idx="19" hasCustomPrompt="1"/>
          </p:nvPr>
        </p:nvSpPr>
        <p:spPr>
          <a:xfrm>
            <a:off x="29885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8" name="Text Placeholder 2"/>
          <p:cNvSpPr>
            <a:spLocks noGrp="1"/>
          </p:cNvSpPr>
          <p:nvPr>
            <p:ph type="body" sz="quarter" idx="20" hasCustomPrompt="1"/>
          </p:nvPr>
        </p:nvSpPr>
        <p:spPr>
          <a:xfrm>
            <a:off x="2988582" y="5064283"/>
            <a:ext cx="1763033" cy="383494"/>
          </a:xfrm>
        </p:spPr>
        <p:txBody>
          <a:bodyPr/>
          <a:lstStyle>
            <a:lvl1pPr marL="0" indent="0" algn="ctr">
              <a:buNone/>
              <a:defRPr sz="1800" b="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02</a:t>
            </a:r>
            <a:endParaRPr lang="ru-RU" dirty="0"/>
          </a:p>
        </p:txBody>
      </p:sp>
      <p:sp>
        <p:nvSpPr>
          <p:cNvPr id="29" name="Text Placeholder 11"/>
          <p:cNvSpPr>
            <a:spLocks noGrp="1"/>
          </p:cNvSpPr>
          <p:nvPr>
            <p:ph type="body" sz="quarter" idx="21" hasCustomPrompt="1"/>
          </p:nvPr>
        </p:nvSpPr>
        <p:spPr>
          <a:xfrm>
            <a:off x="5160282"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0" name="Text Placeholder 2"/>
          <p:cNvSpPr>
            <a:spLocks noGrp="1"/>
          </p:cNvSpPr>
          <p:nvPr>
            <p:ph type="body" sz="quarter" idx="22" hasCustomPrompt="1"/>
          </p:nvPr>
        </p:nvSpPr>
        <p:spPr>
          <a:xfrm>
            <a:off x="5160281" y="5064283"/>
            <a:ext cx="1885498" cy="383494"/>
          </a:xfrm>
        </p:spPr>
        <p:txBody>
          <a:bodyPr/>
          <a:lstStyle>
            <a:lvl1pPr marL="0" indent="0" algn="ctr">
              <a:buNone/>
              <a:defRPr sz="1800" b="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03</a:t>
            </a:r>
            <a:endParaRPr lang="ru-RU" dirty="0"/>
          </a:p>
        </p:txBody>
      </p:sp>
      <p:sp>
        <p:nvSpPr>
          <p:cNvPr id="31" name="Text Placeholder 11"/>
          <p:cNvSpPr>
            <a:spLocks noGrp="1"/>
          </p:cNvSpPr>
          <p:nvPr>
            <p:ph type="body" sz="quarter" idx="23" hasCustomPrompt="1"/>
          </p:nvPr>
        </p:nvSpPr>
        <p:spPr>
          <a:xfrm>
            <a:off x="7331980"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2" name="Text Placeholder 2"/>
          <p:cNvSpPr>
            <a:spLocks noGrp="1"/>
          </p:cNvSpPr>
          <p:nvPr>
            <p:ph type="body" sz="quarter" idx="24" hasCustomPrompt="1"/>
          </p:nvPr>
        </p:nvSpPr>
        <p:spPr>
          <a:xfrm>
            <a:off x="7331979" y="5064283"/>
            <a:ext cx="1763033" cy="383494"/>
          </a:xfrm>
        </p:spPr>
        <p:txBody>
          <a:bodyPr/>
          <a:lstStyle>
            <a:lvl1pPr marL="0" indent="0" algn="ctr">
              <a:buNone/>
              <a:defRPr sz="1800" b="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04</a:t>
            </a:r>
            <a:endParaRPr lang="ru-RU" dirty="0"/>
          </a:p>
        </p:txBody>
      </p:sp>
      <p:sp>
        <p:nvSpPr>
          <p:cNvPr id="33" name="Text Placeholder 11"/>
          <p:cNvSpPr>
            <a:spLocks noGrp="1"/>
          </p:cNvSpPr>
          <p:nvPr>
            <p:ph type="body" sz="quarter" idx="25" hasCustomPrompt="1"/>
          </p:nvPr>
        </p:nvSpPr>
        <p:spPr>
          <a:xfrm>
            <a:off x="9503677"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4" name="Text Placeholder 2"/>
          <p:cNvSpPr>
            <a:spLocks noGrp="1"/>
          </p:cNvSpPr>
          <p:nvPr>
            <p:ph type="body" sz="quarter" idx="26" hasCustomPrompt="1"/>
          </p:nvPr>
        </p:nvSpPr>
        <p:spPr>
          <a:xfrm>
            <a:off x="9503676" y="5064283"/>
            <a:ext cx="1763033" cy="383494"/>
          </a:xfrm>
        </p:spPr>
        <p:txBody>
          <a:bodyPr/>
          <a:lstStyle>
            <a:lvl1pPr marL="0" indent="0" algn="ctr">
              <a:buNone/>
              <a:defRPr sz="1800" b="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05</a:t>
            </a:r>
            <a:endParaRPr lang="ru-RU" dirty="0"/>
          </a:p>
        </p:txBody>
      </p:sp>
    </p:spTree>
    <p:extLst>
      <p:ext uri="{BB962C8B-B14F-4D97-AF65-F5344CB8AC3E}">
        <p14:creationId xmlns:p14="http://schemas.microsoft.com/office/powerpoint/2010/main" val="16744408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73044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4" hasCustomPrompt="1"/>
          </p:nvPr>
        </p:nvSpPr>
        <p:spPr>
          <a:xfrm>
            <a:off x="7304404" y="115252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3" name="Text Placeholder 33"/>
          <p:cNvSpPr>
            <a:spLocks noGrp="1"/>
          </p:cNvSpPr>
          <p:nvPr>
            <p:ph type="body" sz="quarter" idx="15" hasCustomPrompt="1"/>
          </p:nvPr>
        </p:nvSpPr>
        <p:spPr>
          <a:xfrm>
            <a:off x="73044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16" hasCustomPrompt="1"/>
          </p:nvPr>
        </p:nvSpPr>
        <p:spPr>
          <a:xfrm>
            <a:off x="7304404" y="294798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5" name="Text Placeholder 33"/>
          <p:cNvSpPr>
            <a:spLocks noGrp="1"/>
          </p:cNvSpPr>
          <p:nvPr>
            <p:ph type="body" sz="quarter" idx="17" hasCustomPrompt="1"/>
          </p:nvPr>
        </p:nvSpPr>
        <p:spPr>
          <a:xfrm>
            <a:off x="73044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20" name="Text Placeholder 36"/>
          <p:cNvSpPr>
            <a:spLocks noGrp="1"/>
          </p:cNvSpPr>
          <p:nvPr>
            <p:ph type="body" sz="quarter" idx="18" hasCustomPrompt="1"/>
          </p:nvPr>
        </p:nvSpPr>
        <p:spPr>
          <a:xfrm>
            <a:off x="7304404" y="474344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21609450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01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10560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4" hasCustomPrompt="1"/>
          </p:nvPr>
        </p:nvSpPr>
        <p:spPr>
          <a:xfrm>
            <a:off x="1056004" y="115252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3" name="Text Placeholder 33"/>
          <p:cNvSpPr>
            <a:spLocks noGrp="1"/>
          </p:cNvSpPr>
          <p:nvPr>
            <p:ph type="body" sz="quarter" idx="15" hasCustomPrompt="1"/>
          </p:nvPr>
        </p:nvSpPr>
        <p:spPr>
          <a:xfrm>
            <a:off x="10560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16" hasCustomPrompt="1"/>
          </p:nvPr>
        </p:nvSpPr>
        <p:spPr>
          <a:xfrm>
            <a:off x="1056004" y="294798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5" name="Text Placeholder 33"/>
          <p:cNvSpPr>
            <a:spLocks noGrp="1"/>
          </p:cNvSpPr>
          <p:nvPr>
            <p:ph type="body" sz="quarter" idx="17" hasCustomPrompt="1"/>
          </p:nvPr>
        </p:nvSpPr>
        <p:spPr>
          <a:xfrm>
            <a:off x="10560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20" name="Text Placeholder 36"/>
          <p:cNvSpPr>
            <a:spLocks noGrp="1"/>
          </p:cNvSpPr>
          <p:nvPr>
            <p:ph type="body" sz="quarter" idx="18" hasCustomPrompt="1"/>
          </p:nvPr>
        </p:nvSpPr>
        <p:spPr>
          <a:xfrm>
            <a:off x="1056004" y="474344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711505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02_options">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1983695" y="4002546"/>
            <a:ext cx="2367869" cy="349018"/>
          </a:xfrm>
        </p:spPr>
        <p:txBody>
          <a:bodyPr>
            <a:noAutofit/>
          </a:bodyPr>
          <a:lstStyle>
            <a:lvl1pPr marL="0" indent="0">
              <a:buNone/>
              <a:defRPr sz="2200" b="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02</a:t>
            </a:r>
            <a:endParaRPr lang="ru-RU" dirty="0"/>
          </a:p>
        </p:txBody>
      </p:sp>
      <p:sp>
        <p:nvSpPr>
          <p:cNvPr id="9" name="Text Placeholder 9"/>
          <p:cNvSpPr>
            <a:spLocks noGrp="1"/>
          </p:cNvSpPr>
          <p:nvPr>
            <p:ph type="body" sz="quarter" idx="15" hasCustomPrompt="1"/>
          </p:nvPr>
        </p:nvSpPr>
        <p:spPr>
          <a:xfrm>
            <a:off x="1983694" y="4354970"/>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10" name="Text Placeholder 7"/>
          <p:cNvSpPr>
            <a:spLocks noGrp="1"/>
          </p:cNvSpPr>
          <p:nvPr>
            <p:ph type="body" sz="quarter" idx="22" hasCustomPrompt="1"/>
          </p:nvPr>
        </p:nvSpPr>
        <p:spPr>
          <a:xfrm>
            <a:off x="1126445" y="1936981"/>
            <a:ext cx="2367869" cy="349018"/>
          </a:xfrm>
        </p:spPr>
        <p:txBody>
          <a:bodyPr>
            <a:noAutofit/>
          </a:bodyPr>
          <a:lstStyle>
            <a:lvl1pPr marL="0" indent="0">
              <a:buNone/>
              <a:defRPr sz="2200" b="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01</a:t>
            </a:r>
            <a:endParaRPr lang="ru-RU" dirty="0"/>
          </a:p>
        </p:txBody>
      </p:sp>
      <p:sp>
        <p:nvSpPr>
          <p:cNvPr id="16" name="Text Placeholder 9"/>
          <p:cNvSpPr>
            <a:spLocks noGrp="1"/>
          </p:cNvSpPr>
          <p:nvPr>
            <p:ph type="body" sz="quarter" idx="23" hasCustomPrompt="1"/>
          </p:nvPr>
        </p:nvSpPr>
        <p:spPr>
          <a:xfrm>
            <a:off x="1126444" y="2289405"/>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17" name="Text Placeholder 7"/>
          <p:cNvSpPr>
            <a:spLocks noGrp="1"/>
          </p:cNvSpPr>
          <p:nvPr>
            <p:ph type="body" sz="quarter" idx="24" hasCustomPrompt="1"/>
          </p:nvPr>
        </p:nvSpPr>
        <p:spPr>
          <a:xfrm>
            <a:off x="8633046" y="1933575"/>
            <a:ext cx="2367869" cy="349018"/>
          </a:xfrm>
        </p:spPr>
        <p:txBody>
          <a:bodyPr>
            <a:noAutofit/>
          </a:bodyPr>
          <a:lstStyle>
            <a:lvl1pPr marL="0" indent="0" algn="r">
              <a:buNone/>
              <a:defRPr sz="2200" b="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03</a:t>
            </a:r>
            <a:endParaRPr lang="ru-RU" dirty="0"/>
          </a:p>
        </p:txBody>
      </p:sp>
      <p:sp>
        <p:nvSpPr>
          <p:cNvPr id="18" name="Text Placeholder 9"/>
          <p:cNvSpPr>
            <a:spLocks noGrp="1"/>
          </p:cNvSpPr>
          <p:nvPr>
            <p:ph type="body" sz="quarter" idx="25" hasCustomPrompt="1"/>
          </p:nvPr>
        </p:nvSpPr>
        <p:spPr>
          <a:xfrm>
            <a:off x="8633045" y="2285999"/>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
        <p:nvSpPr>
          <p:cNvPr id="19" name="Text Placeholder 7"/>
          <p:cNvSpPr>
            <a:spLocks noGrp="1"/>
          </p:cNvSpPr>
          <p:nvPr>
            <p:ph type="body" sz="quarter" idx="26" hasCustomPrompt="1"/>
          </p:nvPr>
        </p:nvSpPr>
        <p:spPr>
          <a:xfrm>
            <a:off x="7723188" y="4002546"/>
            <a:ext cx="2465841" cy="349018"/>
          </a:xfrm>
        </p:spPr>
        <p:txBody>
          <a:bodyPr>
            <a:noAutofit/>
          </a:bodyPr>
          <a:lstStyle>
            <a:lvl1pPr marL="0" indent="0" algn="r">
              <a:buNone/>
              <a:defRPr sz="2200" b="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04</a:t>
            </a:r>
            <a:endParaRPr lang="ru-RU" dirty="0"/>
          </a:p>
        </p:txBody>
      </p:sp>
      <p:sp>
        <p:nvSpPr>
          <p:cNvPr id="21" name="Text Placeholder 9"/>
          <p:cNvSpPr>
            <a:spLocks noGrp="1"/>
          </p:cNvSpPr>
          <p:nvPr>
            <p:ph type="body" sz="quarter" idx="27" hasCustomPrompt="1"/>
          </p:nvPr>
        </p:nvSpPr>
        <p:spPr>
          <a:xfrm>
            <a:off x="7723187" y="4354970"/>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41486572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04_03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779145" y="1274759"/>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2" name="Text Placeholder 36"/>
          <p:cNvSpPr>
            <a:spLocks noGrp="1"/>
          </p:cNvSpPr>
          <p:nvPr>
            <p:ph type="body" sz="quarter" idx="12" hasCustomPrompt="1"/>
          </p:nvPr>
        </p:nvSpPr>
        <p:spPr>
          <a:xfrm>
            <a:off x="8991599" y="872328"/>
            <a:ext cx="240379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13" name="Text Placeholder 33"/>
          <p:cNvSpPr>
            <a:spLocks noGrp="1"/>
          </p:cNvSpPr>
          <p:nvPr>
            <p:ph type="body" sz="quarter" idx="13" hasCustomPrompt="1"/>
          </p:nvPr>
        </p:nvSpPr>
        <p:spPr>
          <a:xfrm>
            <a:off x="8991599" y="1287459"/>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4" name="Text Placeholder 36"/>
          <p:cNvSpPr>
            <a:spLocks noGrp="1"/>
          </p:cNvSpPr>
          <p:nvPr>
            <p:ph type="body" sz="quarter" idx="14" hasCustomPrompt="1"/>
          </p:nvPr>
        </p:nvSpPr>
        <p:spPr>
          <a:xfrm>
            <a:off x="779145" y="872328"/>
            <a:ext cx="2390776"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5" name="Text Placeholder 33"/>
          <p:cNvSpPr>
            <a:spLocks noGrp="1"/>
          </p:cNvSpPr>
          <p:nvPr>
            <p:ph type="body" sz="quarter" idx="15" hasCustomPrompt="1"/>
          </p:nvPr>
        </p:nvSpPr>
        <p:spPr>
          <a:xfrm>
            <a:off x="779145" y="5246684"/>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20" name="Text Placeholder 36"/>
          <p:cNvSpPr>
            <a:spLocks noGrp="1"/>
          </p:cNvSpPr>
          <p:nvPr>
            <p:ph type="body" sz="quarter" idx="16" hasCustomPrompt="1"/>
          </p:nvPr>
        </p:nvSpPr>
        <p:spPr>
          <a:xfrm>
            <a:off x="779145" y="4844253"/>
            <a:ext cx="2390776"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22" name="Text Placeholder 36"/>
          <p:cNvSpPr>
            <a:spLocks noGrp="1"/>
          </p:cNvSpPr>
          <p:nvPr>
            <p:ph type="body" sz="quarter" idx="17" hasCustomPrompt="1"/>
          </p:nvPr>
        </p:nvSpPr>
        <p:spPr>
          <a:xfrm>
            <a:off x="8991599" y="4844253"/>
            <a:ext cx="240379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18" hasCustomPrompt="1"/>
          </p:nvPr>
        </p:nvSpPr>
        <p:spPr>
          <a:xfrm>
            <a:off x="8991599" y="5259384"/>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1830328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03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8" name="Text Placeholder 36"/>
          <p:cNvSpPr>
            <a:spLocks noGrp="1"/>
          </p:cNvSpPr>
          <p:nvPr>
            <p:ph type="body" sz="quarter" idx="27" hasCustomPrompt="1"/>
          </p:nvPr>
        </p:nvSpPr>
        <p:spPr>
          <a:xfrm>
            <a:off x="9429748" y="5087938"/>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9" name="Text Placeholder 33"/>
          <p:cNvSpPr>
            <a:spLocks noGrp="1"/>
          </p:cNvSpPr>
          <p:nvPr>
            <p:ph type="body" sz="quarter" idx="28" hasCustomPrompt="1"/>
          </p:nvPr>
        </p:nvSpPr>
        <p:spPr>
          <a:xfrm>
            <a:off x="9753598" y="5470524"/>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111290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E431C0BB-DC71-4713-A787-95011EDB8CA8}" type="datetimeFigureOut">
              <a:rPr lang="pt-PT" smtClean="0"/>
              <a:t>01/02/2024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408916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5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2979624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5_01_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987477"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4" name="Text Placeholder 11"/>
          <p:cNvSpPr>
            <a:spLocks noGrp="1"/>
          </p:cNvSpPr>
          <p:nvPr>
            <p:ph type="body" sz="quarter" idx="15" hasCustomPrompt="1"/>
          </p:nvPr>
        </p:nvSpPr>
        <p:spPr>
          <a:xfrm>
            <a:off x="4839973" y="579765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0" name="Text Placeholder 11"/>
          <p:cNvSpPr>
            <a:spLocks noGrp="1"/>
          </p:cNvSpPr>
          <p:nvPr>
            <p:ph type="body" sz="quarter" idx="17" hasCustomPrompt="1"/>
          </p:nvPr>
        </p:nvSpPr>
        <p:spPr>
          <a:xfrm>
            <a:off x="7692469"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3" name="Text Placeholder 11"/>
          <p:cNvSpPr>
            <a:spLocks noGrp="1"/>
          </p:cNvSpPr>
          <p:nvPr>
            <p:ph type="body" sz="quarter" idx="19" hasCustomPrompt="1"/>
          </p:nvPr>
        </p:nvSpPr>
        <p:spPr>
          <a:xfrm>
            <a:off x="3437550"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9" name="Text Placeholder 11"/>
          <p:cNvSpPr>
            <a:spLocks noGrp="1"/>
          </p:cNvSpPr>
          <p:nvPr>
            <p:ph type="body" sz="quarter" idx="21" hasCustomPrompt="1"/>
          </p:nvPr>
        </p:nvSpPr>
        <p:spPr>
          <a:xfrm>
            <a:off x="6781837"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3" name="Text Placeholder 2"/>
          <p:cNvSpPr>
            <a:spLocks noGrp="1"/>
          </p:cNvSpPr>
          <p:nvPr>
            <p:ph type="body" sz="quarter" idx="23" hasCustomPrompt="1"/>
          </p:nvPr>
        </p:nvSpPr>
        <p:spPr>
          <a:xfrm>
            <a:off x="1984563"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01</a:t>
            </a:r>
            <a:endParaRPr lang="ru-RU" dirty="0"/>
          </a:p>
        </p:txBody>
      </p:sp>
      <p:sp>
        <p:nvSpPr>
          <p:cNvPr id="31" name="Text Placeholder 2"/>
          <p:cNvSpPr>
            <a:spLocks noGrp="1"/>
          </p:cNvSpPr>
          <p:nvPr>
            <p:ph type="body" sz="quarter" idx="24" hasCustomPrompt="1"/>
          </p:nvPr>
        </p:nvSpPr>
        <p:spPr>
          <a:xfrm>
            <a:off x="4837058"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03</a:t>
            </a:r>
            <a:endParaRPr lang="ru-RU" dirty="0"/>
          </a:p>
        </p:txBody>
      </p:sp>
      <p:sp>
        <p:nvSpPr>
          <p:cNvPr id="32" name="Text Placeholder 2"/>
          <p:cNvSpPr>
            <a:spLocks noGrp="1"/>
          </p:cNvSpPr>
          <p:nvPr>
            <p:ph type="body" sz="quarter" idx="25" hasCustomPrompt="1"/>
          </p:nvPr>
        </p:nvSpPr>
        <p:spPr>
          <a:xfrm>
            <a:off x="7689553"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05</a:t>
            </a:r>
            <a:endParaRPr lang="ru-RU" dirty="0"/>
          </a:p>
        </p:txBody>
      </p:sp>
      <p:sp>
        <p:nvSpPr>
          <p:cNvPr id="33" name="Text Placeholder 2"/>
          <p:cNvSpPr>
            <a:spLocks noGrp="1"/>
          </p:cNvSpPr>
          <p:nvPr>
            <p:ph type="body" sz="quarter" idx="26" hasCustomPrompt="1"/>
          </p:nvPr>
        </p:nvSpPr>
        <p:spPr>
          <a:xfrm>
            <a:off x="3437550" y="61084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02</a:t>
            </a:r>
            <a:endParaRPr lang="ru-RU" dirty="0"/>
          </a:p>
        </p:txBody>
      </p:sp>
      <p:sp>
        <p:nvSpPr>
          <p:cNvPr id="34" name="Text Placeholder 2"/>
          <p:cNvSpPr>
            <a:spLocks noGrp="1"/>
          </p:cNvSpPr>
          <p:nvPr>
            <p:ph type="body" sz="quarter" idx="27" hasCustomPrompt="1"/>
          </p:nvPr>
        </p:nvSpPr>
        <p:spPr>
          <a:xfrm>
            <a:off x="6777464" y="61084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04</a:t>
            </a:r>
            <a:endParaRPr lang="ru-RU" dirty="0"/>
          </a:p>
        </p:txBody>
      </p:sp>
    </p:spTree>
    <p:extLst>
      <p:ext uri="{BB962C8B-B14F-4D97-AF65-F5344CB8AC3E}">
        <p14:creationId xmlns:p14="http://schemas.microsoft.com/office/powerpoint/2010/main" val="24053950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02_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3465757" y="5705748"/>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4" name="Text Placeholder 11"/>
          <p:cNvSpPr>
            <a:spLocks noGrp="1"/>
          </p:cNvSpPr>
          <p:nvPr>
            <p:ph type="body" sz="quarter" idx="15" hasCustomPrompt="1"/>
          </p:nvPr>
        </p:nvSpPr>
        <p:spPr>
          <a:xfrm>
            <a:off x="6874513" y="569859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0" name="Text Placeholder 11"/>
          <p:cNvSpPr>
            <a:spLocks noGrp="1"/>
          </p:cNvSpPr>
          <p:nvPr>
            <p:ph type="body" sz="quarter" idx="17" hasCustomPrompt="1"/>
          </p:nvPr>
        </p:nvSpPr>
        <p:spPr>
          <a:xfrm>
            <a:off x="8320630" y="1086786"/>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3" name="Text Placeholder 11"/>
          <p:cNvSpPr>
            <a:spLocks noGrp="1"/>
          </p:cNvSpPr>
          <p:nvPr>
            <p:ph type="body" sz="quarter" idx="19" hasCustomPrompt="1"/>
          </p:nvPr>
        </p:nvSpPr>
        <p:spPr>
          <a:xfrm>
            <a:off x="1867345" y="108740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9" name="Text Placeholder 11"/>
          <p:cNvSpPr>
            <a:spLocks noGrp="1"/>
          </p:cNvSpPr>
          <p:nvPr>
            <p:ph type="body" sz="quarter" idx="21" hasCustomPrompt="1"/>
          </p:nvPr>
        </p:nvSpPr>
        <p:spPr>
          <a:xfrm>
            <a:off x="5082577" y="108740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3" name="Text Placeholder 2"/>
          <p:cNvSpPr>
            <a:spLocks noGrp="1"/>
          </p:cNvSpPr>
          <p:nvPr>
            <p:ph type="body" sz="quarter" idx="23" hasCustomPrompt="1"/>
          </p:nvPr>
        </p:nvSpPr>
        <p:spPr>
          <a:xfrm>
            <a:off x="3462843" y="5298382"/>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a:t>
            </a:r>
            <a:r>
              <a:rPr lang="ru-RU" dirty="0"/>
              <a:t>2</a:t>
            </a:r>
          </a:p>
        </p:txBody>
      </p:sp>
      <p:sp>
        <p:nvSpPr>
          <p:cNvPr id="31" name="Text Placeholder 2"/>
          <p:cNvSpPr>
            <a:spLocks noGrp="1"/>
          </p:cNvSpPr>
          <p:nvPr>
            <p:ph type="body" sz="quarter" idx="24" hasCustomPrompt="1"/>
          </p:nvPr>
        </p:nvSpPr>
        <p:spPr>
          <a:xfrm>
            <a:off x="6871598" y="529776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a:t>
            </a:r>
            <a:r>
              <a:rPr lang="ru-RU" dirty="0"/>
              <a:t>4</a:t>
            </a:r>
          </a:p>
        </p:txBody>
      </p:sp>
      <p:sp>
        <p:nvSpPr>
          <p:cNvPr id="32" name="Text Placeholder 2"/>
          <p:cNvSpPr>
            <a:spLocks noGrp="1"/>
          </p:cNvSpPr>
          <p:nvPr>
            <p:ph type="body" sz="quarter" idx="25" hasCustomPrompt="1"/>
          </p:nvPr>
        </p:nvSpPr>
        <p:spPr>
          <a:xfrm>
            <a:off x="8317714" y="67942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05</a:t>
            </a:r>
            <a:endParaRPr lang="ru-RU" dirty="0"/>
          </a:p>
        </p:txBody>
      </p:sp>
      <p:sp>
        <p:nvSpPr>
          <p:cNvPr id="33" name="Text Placeholder 2"/>
          <p:cNvSpPr>
            <a:spLocks noGrp="1"/>
          </p:cNvSpPr>
          <p:nvPr>
            <p:ph type="body" sz="quarter" idx="26" hasCustomPrompt="1"/>
          </p:nvPr>
        </p:nvSpPr>
        <p:spPr>
          <a:xfrm>
            <a:off x="1867345" y="67942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a:t>
            </a:r>
            <a:r>
              <a:rPr lang="ru-RU" dirty="0"/>
              <a:t>1</a:t>
            </a:r>
          </a:p>
        </p:txBody>
      </p:sp>
      <p:sp>
        <p:nvSpPr>
          <p:cNvPr id="34" name="Text Placeholder 2"/>
          <p:cNvSpPr>
            <a:spLocks noGrp="1"/>
          </p:cNvSpPr>
          <p:nvPr>
            <p:ph type="body" sz="quarter" idx="27" hasCustomPrompt="1"/>
          </p:nvPr>
        </p:nvSpPr>
        <p:spPr>
          <a:xfrm>
            <a:off x="5078204" y="67942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a:t>
            </a:r>
            <a:r>
              <a:rPr lang="ru-RU" dirty="0"/>
              <a:t>03</a:t>
            </a:r>
          </a:p>
        </p:txBody>
      </p:sp>
    </p:spTree>
    <p:extLst>
      <p:ext uri="{BB962C8B-B14F-4D97-AF65-F5344CB8AC3E}">
        <p14:creationId xmlns:p14="http://schemas.microsoft.com/office/powerpoint/2010/main" val="1998380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10296042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33972-655A-4445-9486-AFD3582D0683}"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24684806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49833972-655A-4445-9486-AFD3582D0683}" type="datetimeFigureOut">
              <a:rPr lang="ru-RU" smtClean="0"/>
              <a:t>01.02.2024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41010007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49833972-655A-4445-9486-AFD3582D0683}" type="datetimeFigureOut">
              <a:rPr lang="ru-RU" smtClean="0"/>
              <a:t>01.02.2024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37801768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49833972-655A-4445-9486-AFD3582D0683}" type="datetimeFigureOut">
              <a:rPr lang="ru-RU" smtClean="0"/>
              <a:t>01.02.2024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17336623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33972-655A-4445-9486-AFD3582D0683}" type="datetimeFigureOut">
              <a:rPr lang="ru-RU" smtClean="0"/>
              <a:t>01.02.2024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17707532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33972-655A-4445-9486-AFD3582D0683}" type="datetimeFigureOut">
              <a:rPr lang="ru-RU" smtClean="0"/>
              <a:t>01.02.2024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156294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E431C0BB-DC71-4713-A787-95011EDB8CA8}" type="datetimeFigureOut">
              <a:rPr lang="pt-PT" smtClean="0"/>
              <a:t>01/02/2024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35806623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33972-655A-4445-9486-AFD3582D0683}" type="datetimeFigureOut">
              <a:rPr lang="ru-RU" smtClean="0"/>
              <a:t>01.02.2024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22743671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ru-R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19789334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01.02.2024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‹nº›</a:t>
            </a:fld>
            <a:endParaRPr lang="ru-RU"/>
          </a:p>
        </p:txBody>
      </p:sp>
    </p:spTree>
    <p:extLst>
      <p:ext uri="{BB962C8B-B14F-4D97-AF65-F5344CB8AC3E}">
        <p14:creationId xmlns:p14="http://schemas.microsoft.com/office/powerpoint/2010/main" val="404589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61" Type="http://schemas.openxmlformats.org/officeDocument/2006/relationships/theme" Target="../theme/theme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1C0BB-DC71-4713-A787-95011EDB8CA8}" type="datetimeFigureOut">
              <a:rPr lang="pt-PT" smtClean="0"/>
              <a:t>01/02/2024</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16595-07AD-4646-803E-1CCE41789BEC}" type="slidenum">
              <a:rPr lang="pt-PT" smtClean="0"/>
              <a:t>‹nº›</a:t>
            </a:fld>
            <a:endParaRPr lang="pt-PT"/>
          </a:p>
        </p:txBody>
      </p:sp>
    </p:spTree>
    <p:extLst>
      <p:ext uri="{BB962C8B-B14F-4D97-AF65-F5344CB8AC3E}">
        <p14:creationId xmlns:p14="http://schemas.microsoft.com/office/powerpoint/2010/main" val="313206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91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33972-655A-4445-9486-AFD3582D0683}" type="datetimeFigureOut">
              <a:rPr lang="ru-RU" smtClean="0"/>
              <a:t>01.02.2024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B0320-5C49-4A0C-85ED-B385CF34E9E7}" type="slidenum">
              <a:rPr lang="ru-RU" smtClean="0"/>
              <a:t>‹nº›</a:t>
            </a:fld>
            <a:endParaRPr lang="ru-RU"/>
          </a:p>
        </p:txBody>
      </p:sp>
    </p:spTree>
    <p:extLst>
      <p:ext uri="{BB962C8B-B14F-4D97-AF65-F5344CB8AC3E}">
        <p14:creationId xmlns:p14="http://schemas.microsoft.com/office/powerpoint/2010/main" val="51062891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sv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8.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4.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4.xml"/><Relationship Id="rId6" Type="http://schemas.openxmlformats.org/officeDocument/2006/relationships/image" Target="../media/image11.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4.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2671F910-FCBE-1B3A-324C-DD411805FE92}"/>
              </a:ext>
            </a:extLst>
          </p:cNvPr>
          <p:cNvSpPr/>
          <p:nvPr/>
        </p:nvSpPr>
        <p:spPr>
          <a:xfrm>
            <a:off x="3345823" y="3565837"/>
            <a:ext cx="8113002" cy="2082085"/>
          </a:xfrm>
          <a:prstGeom prst="roundRect">
            <a:avLst/>
          </a:prstGeom>
          <a:solidFill>
            <a:srgbClr val="4589BA"/>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 Gráficos, Tipo de letra, design gráfico&#10;&#10;Descrição gerada automaticamente">
            <a:extLst>
              <a:ext uri="{FF2B5EF4-FFF2-40B4-BE49-F238E27FC236}">
                <a16:creationId xmlns:a16="http://schemas.microsoft.com/office/drawing/2014/main" id="{AE2B93FE-4F33-11B2-A72F-666CFDE2CDD0}"/>
              </a:ext>
            </a:extLst>
          </p:cNvPr>
          <p:cNvPicPr>
            <a:picLocks noChangeAspect="1"/>
          </p:cNvPicPr>
          <p:nvPr/>
        </p:nvPicPr>
        <p:blipFill>
          <a:blip r:embed="rId2"/>
          <a:stretch>
            <a:fillRect/>
          </a:stretch>
        </p:blipFill>
        <p:spPr>
          <a:xfrm>
            <a:off x="730725" y="1586248"/>
            <a:ext cx="3303733" cy="4114800"/>
          </a:xfrm>
          <a:prstGeom prst="rect">
            <a:avLst/>
          </a:prstGeom>
        </p:spPr>
      </p:pic>
      <p:sp>
        <p:nvSpPr>
          <p:cNvPr id="7" name="CaixaDeTexto 6">
            <a:extLst>
              <a:ext uri="{FF2B5EF4-FFF2-40B4-BE49-F238E27FC236}">
                <a16:creationId xmlns:a16="http://schemas.microsoft.com/office/drawing/2014/main" id="{2C3AD6C4-4935-4606-211B-219F83D5D4DC}"/>
              </a:ext>
            </a:extLst>
          </p:cNvPr>
          <p:cNvSpPr txBox="1"/>
          <p:nvPr/>
        </p:nvSpPr>
        <p:spPr>
          <a:xfrm>
            <a:off x="4557346" y="4256942"/>
            <a:ext cx="62254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4000" b="1" dirty="0">
                <a:solidFill>
                  <a:schemeClr val="bg1"/>
                </a:solidFill>
                <a:latin typeface="Century Gothic"/>
                <a:cs typeface="Calibri"/>
              </a:rPr>
              <a:t>Ouvidoria do </a:t>
            </a:r>
            <a:r>
              <a:rPr lang="pt-PT" sz="4000" b="1" err="1">
                <a:solidFill>
                  <a:schemeClr val="bg1"/>
                </a:solidFill>
                <a:latin typeface="Century Gothic"/>
                <a:cs typeface="Calibri"/>
              </a:rPr>
              <a:t>Serpro</a:t>
            </a:r>
            <a:endParaRPr lang="pt-PT" sz="4000" b="1">
              <a:solidFill>
                <a:schemeClr val="bg1"/>
              </a:solidFill>
              <a:latin typeface="Century Gothic"/>
              <a:cs typeface="Calibri"/>
            </a:endParaRPr>
          </a:p>
        </p:txBody>
      </p:sp>
      <p:sp>
        <p:nvSpPr>
          <p:cNvPr id="8" name="CaixaDeTexto 7">
            <a:extLst>
              <a:ext uri="{FF2B5EF4-FFF2-40B4-BE49-F238E27FC236}">
                <a16:creationId xmlns:a16="http://schemas.microsoft.com/office/drawing/2014/main" id="{8C5B0789-7DC4-E8D3-6537-736831B64DB3}"/>
              </a:ext>
            </a:extLst>
          </p:cNvPr>
          <p:cNvSpPr txBox="1"/>
          <p:nvPr/>
        </p:nvSpPr>
        <p:spPr>
          <a:xfrm>
            <a:off x="3416308" y="1713038"/>
            <a:ext cx="798390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pt-PT" sz="4400" b="1" dirty="0">
                <a:solidFill>
                  <a:srgbClr val="000000"/>
                </a:solidFill>
                <a:latin typeface="Century Gothic"/>
                <a:cs typeface="Calibri"/>
              </a:rPr>
              <a:t>Relatório Anual de Gestão</a:t>
            </a:r>
          </a:p>
          <a:p>
            <a:pPr algn="ctr"/>
            <a:r>
              <a:rPr lang="pt-PT" sz="4400" b="1" dirty="0">
                <a:solidFill>
                  <a:srgbClr val="000000"/>
                </a:solidFill>
                <a:latin typeface="Century Gothic"/>
                <a:cs typeface="Calibri"/>
              </a:rPr>
              <a:t>2023</a:t>
            </a:r>
            <a:endParaRPr lang="pt-PT" sz="2000" dirty="0">
              <a:cs typeface="Calibri" panose="020F0502020204030204"/>
            </a:endParaRPr>
          </a:p>
        </p:txBody>
      </p:sp>
    </p:spTree>
    <p:extLst>
      <p:ext uri="{BB962C8B-B14F-4D97-AF65-F5344CB8AC3E}">
        <p14:creationId xmlns:p14="http://schemas.microsoft.com/office/powerpoint/2010/main" val="98897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Teclado de computador">
            <a:extLst>
              <a:ext uri="{FF2B5EF4-FFF2-40B4-BE49-F238E27FC236}">
                <a16:creationId xmlns:a16="http://schemas.microsoft.com/office/drawing/2014/main" id="{7BB87FAC-F2CE-445C-5F1E-CC1A4E2B9B0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691" b="46365"/>
          <a:stretch/>
        </p:blipFill>
        <p:spPr>
          <a:xfrm>
            <a:off x="0" y="-10432"/>
            <a:ext cx="12192000" cy="3653008"/>
          </a:xfrm>
          <a:prstGeom prst="rect">
            <a:avLst/>
          </a:prstGeom>
        </p:spPr>
      </p:pic>
      <p:sp>
        <p:nvSpPr>
          <p:cNvPr id="84" name="TextBox 83">
            <a:extLst>
              <a:ext uri="{FF2B5EF4-FFF2-40B4-BE49-F238E27FC236}">
                <a16:creationId xmlns:a16="http://schemas.microsoft.com/office/drawing/2014/main" id="{61CEB760-E5E1-1141-A410-BCC8C3F191E2}"/>
              </a:ext>
            </a:extLst>
          </p:cNvPr>
          <p:cNvSpPr txBox="1"/>
          <p:nvPr/>
        </p:nvSpPr>
        <p:spPr>
          <a:xfrm>
            <a:off x="1299623" y="5237925"/>
            <a:ext cx="84932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108744" algn="l"/>
              </a:tabLst>
              <a:defRPr/>
            </a:pPr>
            <a:r>
              <a:rPr lang="en" sz="20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2023</a:t>
            </a:r>
          </a:p>
        </p:txBody>
      </p:sp>
      <p:sp>
        <p:nvSpPr>
          <p:cNvPr id="85" name="TextBox 84">
            <a:extLst>
              <a:ext uri="{FF2B5EF4-FFF2-40B4-BE49-F238E27FC236}">
                <a16:creationId xmlns:a16="http://schemas.microsoft.com/office/drawing/2014/main" id="{6D8470C4-94A3-9942-8695-7531CB42E06E}"/>
              </a:ext>
            </a:extLst>
          </p:cNvPr>
          <p:cNvSpPr txBox="1"/>
          <p:nvPr/>
        </p:nvSpPr>
        <p:spPr>
          <a:xfrm>
            <a:off x="0" y="4692141"/>
            <a:ext cx="1219199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chemeClr val="accent6">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a:t>
            </a:r>
            <a:r>
              <a:rPr lang="en" sz="16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no			Respondidas			 Encaminhadas			 Arquivadas 			Total</a:t>
            </a:r>
            <a:endParaRPr kumimoji="0" lang="ru-RU" sz="1600" b="1" i="0" u="none" strike="noStrike" kern="1200" cap="none" spc="0" normalizeH="0" baseline="0" noProof="0" dirty="0">
              <a:ln>
                <a:noFill/>
              </a:ln>
              <a:solidFill>
                <a:schemeClr val="accent6">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5" name="TextBox 164">
            <a:extLst>
              <a:ext uri="{FF2B5EF4-FFF2-40B4-BE49-F238E27FC236}">
                <a16:creationId xmlns:a16="http://schemas.microsoft.com/office/drawing/2014/main" id="{61CEB760-E5E1-1141-A410-BCC8C3F191E2}"/>
              </a:ext>
            </a:extLst>
          </p:cNvPr>
          <p:cNvSpPr txBox="1"/>
          <p:nvPr/>
        </p:nvSpPr>
        <p:spPr>
          <a:xfrm>
            <a:off x="2829691" y="5242636"/>
            <a:ext cx="8686034" cy="338554"/>
          </a:xfrm>
          <a:prstGeom prst="rect">
            <a:avLst/>
          </a:prstGeom>
          <a:noFill/>
        </p:spPr>
        <p:txBody>
          <a:bodyPr wrap="square" lIns="91440" tIns="45720" rIns="91440" bIns="45720" rtlCol="0" anchor="t">
            <a:spAutoFit/>
          </a:bodyPr>
          <a:lstStyle/>
          <a:p>
            <a:pPr defTabSz="457200">
              <a:spcAft>
                <a:spcPts val="600"/>
              </a:spcAft>
              <a:tabLst>
                <a:tab pos="108744" algn="l"/>
              </a:tabLst>
              <a:defRPr/>
            </a:pP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1.841 </a:t>
            </a:r>
            <a:r>
              <a:rPr kumimoji="0" lang="en" sz="12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(40,62%)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2.533 </a:t>
            </a:r>
            <a:r>
              <a:rPr kumimoji="0" lang="en" sz="12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(55,83%)</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163 </a:t>
            </a:r>
            <a:r>
              <a:rPr kumimoji="0" lang="en" sz="12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(3,57%)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4.537</a:t>
            </a:r>
          </a:p>
        </p:txBody>
      </p:sp>
      <p:sp>
        <p:nvSpPr>
          <p:cNvPr id="9" name="CaixaDeTexto 8">
            <a:extLst>
              <a:ext uri="{FF2B5EF4-FFF2-40B4-BE49-F238E27FC236}">
                <a16:creationId xmlns:a16="http://schemas.microsoft.com/office/drawing/2014/main" id="{10D66744-5E0D-6F0F-6E96-FCFB313FDAEA}"/>
              </a:ext>
            </a:extLst>
          </p:cNvPr>
          <p:cNvSpPr txBox="1"/>
          <p:nvPr/>
        </p:nvSpPr>
        <p:spPr>
          <a:xfrm>
            <a:off x="297961" y="280865"/>
            <a:ext cx="69385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b="1" dirty="0">
                <a:solidFill>
                  <a:schemeClr val="bg1"/>
                </a:solidFill>
                <a:latin typeface="Century Gothic"/>
                <a:cs typeface="Calibri"/>
              </a:rPr>
              <a:t>MANIFESTAÇÕES</a:t>
            </a:r>
            <a:endParaRPr lang="pt-PT" sz="2800" dirty="0">
              <a:solidFill>
                <a:schemeClr val="bg1"/>
              </a:solidFill>
              <a:cs typeface="Calibri" panose="020F0502020204030204"/>
            </a:endParaRPr>
          </a:p>
        </p:txBody>
      </p:sp>
      <p:cxnSp>
        <p:nvCxnSpPr>
          <p:cNvPr id="12" name="Conector reto 11">
            <a:extLst>
              <a:ext uri="{FF2B5EF4-FFF2-40B4-BE49-F238E27FC236}">
                <a16:creationId xmlns:a16="http://schemas.microsoft.com/office/drawing/2014/main" id="{4CB10828-592F-3C40-6CE9-2A73F07A5B92}"/>
              </a:ext>
            </a:extLst>
          </p:cNvPr>
          <p:cNvCxnSpPr/>
          <p:nvPr/>
        </p:nvCxnSpPr>
        <p:spPr>
          <a:xfrm flipV="1">
            <a:off x="495928" y="5030695"/>
            <a:ext cx="11108472" cy="42991"/>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64">
            <a:extLst>
              <a:ext uri="{FF2B5EF4-FFF2-40B4-BE49-F238E27FC236}">
                <a16:creationId xmlns:a16="http://schemas.microsoft.com/office/drawing/2014/main" id="{B93A1415-1AD1-7937-5CA6-0546FD0C4DB7}"/>
              </a:ext>
            </a:extLst>
          </p:cNvPr>
          <p:cNvSpPr txBox="1"/>
          <p:nvPr/>
        </p:nvSpPr>
        <p:spPr>
          <a:xfrm>
            <a:off x="2829691" y="5684200"/>
            <a:ext cx="8466959" cy="338554"/>
          </a:xfrm>
          <a:prstGeom prst="rect">
            <a:avLst/>
          </a:prstGeom>
          <a:noFill/>
        </p:spPr>
        <p:txBody>
          <a:bodyPr wrap="square" lIns="91440" tIns="45720" rIns="91440" bIns="45720" rtlCol="0" anchor="t">
            <a:spAutoFit/>
          </a:bodyPr>
          <a:lstStyle/>
          <a:p>
            <a:pPr defTabSz="457200">
              <a:spcAft>
                <a:spcPts val="600"/>
              </a:spcAft>
              <a:tabLst>
                <a:tab pos="108744" algn="l"/>
              </a:tabLst>
              <a:defRPr/>
            </a:pP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2.084 </a:t>
            </a:r>
            <a:r>
              <a:rPr kumimoji="0" lang="en" sz="12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(45,66%)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2.297</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kumimoji="0" lang="en" sz="12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(50,33%)</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183 </a:t>
            </a:r>
            <a:r>
              <a:rPr kumimoji="0" lang="en" sz="12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(4,01%)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4.564</a:t>
            </a:r>
          </a:p>
        </p:txBody>
      </p:sp>
      <p:sp>
        <p:nvSpPr>
          <p:cNvPr id="14" name="TextBox 164">
            <a:extLst>
              <a:ext uri="{FF2B5EF4-FFF2-40B4-BE49-F238E27FC236}">
                <a16:creationId xmlns:a16="http://schemas.microsoft.com/office/drawing/2014/main" id="{CE19ED1C-9B8D-EF1E-E2FC-3977FCDFB185}"/>
              </a:ext>
            </a:extLst>
          </p:cNvPr>
          <p:cNvSpPr txBox="1"/>
          <p:nvPr/>
        </p:nvSpPr>
        <p:spPr>
          <a:xfrm>
            <a:off x="2829691" y="6150294"/>
            <a:ext cx="8200259" cy="338554"/>
          </a:xfrm>
          <a:prstGeom prst="rect">
            <a:avLst/>
          </a:prstGeom>
          <a:noFill/>
        </p:spPr>
        <p:txBody>
          <a:bodyPr wrap="square" lIns="91440" tIns="45720" rIns="91440" bIns="45720" rtlCol="0" anchor="t">
            <a:spAutoFit/>
          </a:bodyPr>
          <a:lstStyle/>
          <a:p>
            <a:pPr defTabSz="457200">
              <a:spcAft>
                <a:spcPts val="600"/>
              </a:spcAft>
              <a:tabLst>
                <a:tab pos="108744" algn="l"/>
              </a:tabLst>
              <a:defRPr/>
            </a:pP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2.203 </a:t>
            </a:r>
            <a:r>
              <a:rPr kumimoji="0" lang="en" sz="12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(38,79%)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3.314 </a:t>
            </a:r>
            <a:r>
              <a:rPr kumimoji="0" lang="en" sz="120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(58,35%)</a:t>
            </a:r>
            <a:r>
              <a:rPr kumimoji="0" lang="en" sz="160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163</a:t>
            </a:r>
            <a:r>
              <a:rPr lang="en" sz="1600" dirty="0">
                <a:solidFill>
                  <a:schemeClr val="tx1">
                    <a:lumMod val="90000"/>
                    <a:lumOff val="10000"/>
                  </a:schemeClr>
                </a:solidFill>
                <a:latin typeface="Open Sans"/>
                <a:ea typeface="Open Sans"/>
                <a:cs typeface="Open Sans"/>
              </a:rPr>
              <a:t> </a:t>
            </a:r>
            <a:r>
              <a:rPr kumimoji="0" lang="en" sz="12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(2,87%)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	</a:t>
            </a:r>
            <a:r>
              <a:rPr lang="en" sz="1600" dirty="0">
                <a:solidFill>
                  <a:schemeClr val="tx1">
                    <a:lumMod val="90000"/>
                    <a:lumOff val="10000"/>
                  </a:schemeClr>
                </a:solidFill>
                <a:latin typeface="Open Sans"/>
                <a:ea typeface="Open Sans"/>
                <a:cs typeface="Open Sans"/>
              </a:rPr>
              <a:t>        </a:t>
            </a:r>
            <a:r>
              <a:rPr kumimoji="0" lang="en" sz="1600" b="0" i="0" u="none" strike="noStrike" kern="1200" cap="none" spc="0" normalizeH="0" baseline="0" noProof="0" dirty="0">
                <a:ln>
                  <a:noFill/>
                </a:ln>
                <a:solidFill>
                  <a:schemeClr val="tx1">
                    <a:lumMod val="90000"/>
                    <a:lumOff val="10000"/>
                  </a:schemeClr>
                </a:solidFill>
                <a:effectLst/>
                <a:uLnTx/>
                <a:uFillTx/>
                <a:latin typeface="Open Sans"/>
                <a:ea typeface="Open Sans"/>
                <a:cs typeface="Open Sans"/>
              </a:rPr>
              <a:t>5.680</a:t>
            </a:r>
          </a:p>
        </p:txBody>
      </p:sp>
      <p:sp>
        <p:nvSpPr>
          <p:cNvPr id="15" name="TextBox 83">
            <a:extLst>
              <a:ext uri="{FF2B5EF4-FFF2-40B4-BE49-F238E27FC236}">
                <a16:creationId xmlns:a16="http://schemas.microsoft.com/office/drawing/2014/main" id="{2D06A0DE-D7BE-C31F-F18A-289867003D0D}"/>
              </a:ext>
            </a:extLst>
          </p:cNvPr>
          <p:cNvSpPr txBox="1"/>
          <p:nvPr/>
        </p:nvSpPr>
        <p:spPr>
          <a:xfrm>
            <a:off x="1299623" y="5684200"/>
            <a:ext cx="84932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108744" algn="l"/>
              </a:tabLst>
              <a:defRPr/>
            </a:pPr>
            <a:r>
              <a:rPr lang="en"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2022</a:t>
            </a:r>
          </a:p>
        </p:txBody>
      </p:sp>
      <p:sp>
        <p:nvSpPr>
          <p:cNvPr id="16" name="TextBox 83">
            <a:extLst>
              <a:ext uri="{FF2B5EF4-FFF2-40B4-BE49-F238E27FC236}">
                <a16:creationId xmlns:a16="http://schemas.microsoft.com/office/drawing/2014/main" id="{523F19C9-BD01-C8B4-2F41-AF423254D33F}"/>
              </a:ext>
            </a:extLst>
          </p:cNvPr>
          <p:cNvSpPr txBox="1"/>
          <p:nvPr/>
        </p:nvSpPr>
        <p:spPr>
          <a:xfrm>
            <a:off x="1299623" y="6150294"/>
            <a:ext cx="84932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108744" algn="l"/>
              </a:tabLst>
              <a:defRPr/>
            </a:pPr>
            <a:r>
              <a:rPr lang="en" sz="2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2021</a:t>
            </a:r>
          </a:p>
        </p:txBody>
      </p:sp>
      <p:pic>
        <p:nvPicPr>
          <p:cNvPr id="1028" name="Picture 4" descr="direito Ícone">
            <a:extLst>
              <a:ext uri="{FF2B5EF4-FFF2-40B4-BE49-F238E27FC236}">
                <a16:creationId xmlns:a16="http://schemas.microsoft.com/office/drawing/2014/main" id="{B84A21C6-4FD5-ACEB-9888-088FCFC02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187" y="4060493"/>
            <a:ext cx="528638" cy="528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te-papo Ícone">
            <a:extLst>
              <a:ext uri="{FF2B5EF4-FFF2-40B4-BE49-F238E27FC236}">
                <a16:creationId xmlns:a16="http://schemas.microsoft.com/office/drawing/2014/main" id="{F29F6D7D-AADC-371B-A782-F214805A4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991" y="4002025"/>
            <a:ext cx="647125" cy="647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 fazer download do arquivo Ícone">
            <a:extLst>
              <a:ext uri="{FF2B5EF4-FFF2-40B4-BE49-F238E27FC236}">
                <a16:creationId xmlns:a16="http://schemas.microsoft.com/office/drawing/2014/main" id="{C0BE29BF-820D-CC4B-EE46-410665ECC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682" y="4070683"/>
            <a:ext cx="558233" cy="55823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élulas do diagrama Ícone">
            <a:extLst>
              <a:ext uri="{FF2B5EF4-FFF2-40B4-BE49-F238E27FC236}">
                <a16:creationId xmlns:a16="http://schemas.microsoft.com/office/drawing/2014/main" id="{6BE57121-C125-EE15-06C4-1E33E17242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7396" y="4044534"/>
            <a:ext cx="528639" cy="5286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lendário Ícone">
            <a:extLst>
              <a:ext uri="{FF2B5EF4-FFF2-40B4-BE49-F238E27FC236}">
                <a16:creationId xmlns:a16="http://schemas.microsoft.com/office/drawing/2014/main" id="{4042819E-D637-EEA0-2E5D-7B1777AA67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5626" y="4039364"/>
            <a:ext cx="549767" cy="549767"/>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5FD41093-8D80-4C87-939A-97705F8D620D}"/>
              </a:ext>
            </a:extLst>
          </p:cNvPr>
          <p:cNvSpPr txBox="1"/>
          <p:nvPr/>
        </p:nvSpPr>
        <p:spPr>
          <a:xfrm>
            <a:off x="11019804" y="5399897"/>
            <a:ext cx="712023" cy="261610"/>
          </a:xfrm>
          <a:prstGeom prst="rect">
            <a:avLst/>
          </a:prstGeom>
          <a:noFill/>
        </p:spPr>
        <p:txBody>
          <a:bodyPr wrap="square" rtlCol="0">
            <a:spAutoFit/>
          </a:bodyPr>
          <a:lstStyle/>
          <a:p>
            <a:r>
              <a:rPr lang="pt-BR" sz="1100" b="1" dirty="0">
                <a:solidFill>
                  <a:schemeClr val="accent3">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-0,59%</a:t>
            </a:r>
          </a:p>
        </p:txBody>
      </p:sp>
      <p:pic>
        <p:nvPicPr>
          <p:cNvPr id="4" name="Imagem 3">
            <a:extLst>
              <a:ext uri="{FF2B5EF4-FFF2-40B4-BE49-F238E27FC236}">
                <a16:creationId xmlns:a16="http://schemas.microsoft.com/office/drawing/2014/main" id="{332462CE-7ADA-0A19-8187-6A6B304E98C5}"/>
              </a:ext>
            </a:extLst>
          </p:cNvPr>
          <p:cNvPicPr>
            <a:picLocks noChangeAspect="1"/>
          </p:cNvPicPr>
          <p:nvPr/>
        </p:nvPicPr>
        <p:blipFill>
          <a:blip r:embed="rId8"/>
          <a:stretch>
            <a:fillRect/>
          </a:stretch>
        </p:blipFill>
        <p:spPr>
          <a:xfrm>
            <a:off x="10762455" y="5408541"/>
            <a:ext cx="267495" cy="268355"/>
          </a:xfrm>
          <a:prstGeom prst="rect">
            <a:avLst/>
          </a:prstGeom>
        </p:spPr>
      </p:pic>
      <p:pic>
        <p:nvPicPr>
          <p:cNvPr id="5" name="Imagem 4">
            <a:extLst>
              <a:ext uri="{FF2B5EF4-FFF2-40B4-BE49-F238E27FC236}">
                <a16:creationId xmlns:a16="http://schemas.microsoft.com/office/drawing/2014/main" id="{62876F0C-720A-F0DE-2EA9-8FB361AA06E6}"/>
              </a:ext>
            </a:extLst>
          </p:cNvPr>
          <p:cNvPicPr>
            <a:picLocks noChangeAspect="1"/>
          </p:cNvPicPr>
          <p:nvPr/>
        </p:nvPicPr>
        <p:blipFill>
          <a:blip r:embed="rId8"/>
          <a:stretch>
            <a:fillRect/>
          </a:stretch>
        </p:blipFill>
        <p:spPr>
          <a:xfrm>
            <a:off x="10762455" y="5911920"/>
            <a:ext cx="267495" cy="268355"/>
          </a:xfrm>
          <a:prstGeom prst="rect">
            <a:avLst/>
          </a:prstGeom>
        </p:spPr>
      </p:pic>
      <p:sp>
        <p:nvSpPr>
          <p:cNvPr id="6" name="CaixaDeTexto 5">
            <a:extLst>
              <a:ext uri="{FF2B5EF4-FFF2-40B4-BE49-F238E27FC236}">
                <a16:creationId xmlns:a16="http://schemas.microsoft.com/office/drawing/2014/main" id="{7BDC4CDC-03E5-999E-3670-D4BFF3B015A9}"/>
              </a:ext>
            </a:extLst>
          </p:cNvPr>
          <p:cNvSpPr txBox="1"/>
          <p:nvPr/>
        </p:nvSpPr>
        <p:spPr>
          <a:xfrm>
            <a:off x="11028333" y="5908650"/>
            <a:ext cx="712023" cy="261610"/>
          </a:xfrm>
          <a:prstGeom prst="rect">
            <a:avLst/>
          </a:prstGeom>
          <a:noFill/>
        </p:spPr>
        <p:txBody>
          <a:bodyPr wrap="square" rtlCol="0">
            <a:spAutoFit/>
          </a:bodyPr>
          <a:lstStyle/>
          <a:p>
            <a:r>
              <a:rPr lang="pt-BR" sz="1100" b="1" dirty="0">
                <a:solidFill>
                  <a:schemeClr val="accent3">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-19,65%</a:t>
            </a:r>
          </a:p>
        </p:txBody>
      </p:sp>
    </p:spTree>
    <p:extLst>
      <p:ext uri="{BB962C8B-B14F-4D97-AF65-F5344CB8AC3E}">
        <p14:creationId xmlns:p14="http://schemas.microsoft.com/office/powerpoint/2010/main" val="1297481718"/>
      </p:ext>
    </p:extLst>
  </p:cSld>
  <p:clrMapOvr>
    <a:masterClrMapping/>
  </p:clrMapOvr>
  <p:transition spd="slow" advClick="0" advTm="2000">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aixaDeTexto 88">
            <a:extLst>
              <a:ext uri="{FF2B5EF4-FFF2-40B4-BE49-F238E27FC236}">
                <a16:creationId xmlns:a16="http://schemas.microsoft.com/office/drawing/2014/main" id="{362DDE45-2B1F-5077-DE46-12C6B01DC532}"/>
              </a:ext>
            </a:extLst>
          </p:cNvPr>
          <p:cNvSpPr txBox="1"/>
          <p:nvPr/>
        </p:nvSpPr>
        <p:spPr>
          <a:xfrm>
            <a:off x="242198" y="320617"/>
            <a:ext cx="69385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b="1" dirty="0">
                <a:solidFill>
                  <a:srgbClr val="4472C4"/>
                </a:solidFill>
                <a:latin typeface="Century Gothic"/>
                <a:cs typeface="Calibri"/>
              </a:rPr>
              <a:t>MANIFESTAÇÕES</a:t>
            </a:r>
            <a:endParaRPr lang="pt-PT" sz="2800" dirty="0">
              <a:solidFill>
                <a:srgbClr val="4472C4"/>
              </a:solidFill>
              <a:cs typeface="Calibri" panose="020F0502020204030204"/>
            </a:endParaRPr>
          </a:p>
        </p:txBody>
      </p:sp>
      <p:sp>
        <p:nvSpPr>
          <p:cNvPr id="2" name="Text Placeholder 36">
            <a:extLst>
              <a:ext uri="{FF2B5EF4-FFF2-40B4-BE49-F238E27FC236}">
                <a16:creationId xmlns:a16="http://schemas.microsoft.com/office/drawing/2014/main" id="{9F69996E-20A9-1A32-D818-9E392B06186C}"/>
              </a:ext>
            </a:extLst>
          </p:cNvPr>
          <p:cNvSpPr txBox="1">
            <a:spLocks/>
          </p:cNvSpPr>
          <p:nvPr/>
        </p:nvSpPr>
        <p:spPr>
          <a:xfrm>
            <a:off x="7773051" y="3824292"/>
            <a:ext cx="5971405" cy="7980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spcAft>
                <a:spcPts val="400"/>
              </a:spcAft>
            </a:pPr>
            <a:r>
              <a:rPr lang="pt-BR" sz="1200" dirty="0"/>
              <a:t>2023</a:t>
            </a:r>
          </a:p>
          <a:p>
            <a:pPr algn="l">
              <a:lnSpc>
                <a:spcPct val="100000"/>
              </a:lnSpc>
              <a:spcBef>
                <a:spcPts val="0"/>
              </a:spcBef>
              <a:spcAft>
                <a:spcPts val="400"/>
              </a:spcAft>
            </a:pPr>
            <a:r>
              <a:rPr lang="pt-BR" sz="1200" dirty="0"/>
              <a:t>2022</a:t>
            </a:r>
          </a:p>
          <a:p>
            <a:pPr algn="l">
              <a:lnSpc>
                <a:spcPct val="100000"/>
              </a:lnSpc>
              <a:spcBef>
                <a:spcPts val="0"/>
              </a:spcBef>
              <a:spcAft>
                <a:spcPts val="400"/>
              </a:spcAft>
            </a:pPr>
            <a:r>
              <a:rPr lang="pt-BR" sz="1200" dirty="0"/>
              <a:t>2021</a:t>
            </a:r>
            <a:endParaRPr lang="ru-RU" sz="1200" dirty="0"/>
          </a:p>
        </p:txBody>
      </p:sp>
      <p:graphicFrame>
        <p:nvGraphicFramePr>
          <p:cNvPr id="3" name="Tabela 2">
            <a:extLst>
              <a:ext uri="{FF2B5EF4-FFF2-40B4-BE49-F238E27FC236}">
                <a16:creationId xmlns:a16="http://schemas.microsoft.com/office/drawing/2014/main" id="{058C4248-9CB4-9C2B-6F2B-5C95CBB5383C}"/>
              </a:ext>
            </a:extLst>
          </p:cNvPr>
          <p:cNvGraphicFramePr>
            <a:graphicFrameLocks noGrp="1"/>
          </p:cNvGraphicFramePr>
          <p:nvPr>
            <p:extLst>
              <p:ext uri="{D42A27DB-BD31-4B8C-83A1-F6EECF244321}">
                <p14:modId xmlns:p14="http://schemas.microsoft.com/office/powerpoint/2010/main" val="3307756633"/>
              </p:ext>
            </p:extLst>
          </p:nvPr>
        </p:nvGraphicFramePr>
        <p:xfrm>
          <a:off x="242200" y="1117497"/>
          <a:ext cx="6062483" cy="1074420"/>
        </p:xfrm>
        <a:graphic>
          <a:graphicData uri="http://schemas.openxmlformats.org/drawingml/2006/table">
            <a:tbl>
              <a:tblPr firstRow="1" bandRow="1">
                <a:tableStyleId>{5C22544A-7EE6-4342-B048-85BDC9FD1C3A}</a:tableStyleId>
              </a:tblPr>
              <a:tblGrid>
                <a:gridCol w="542878">
                  <a:extLst>
                    <a:ext uri="{9D8B030D-6E8A-4147-A177-3AD203B41FA5}">
                      <a16:colId xmlns:a16="http://schemas.microsoft.com/office/drawing/2014/main" val="703365283"/>
                    </a:ext>
                  </a:extLst>
                </a:gridCol>
                <a:gridCol w="1037980">
                  <a:extLst>
                    <a:ext uri="{9D8B030D-6E8A-4147-A177-3AD203B41FA5}">
                      <a16:colId xmlns:a16="http://schemas.microsoft.com/office/drawing/2014/main" val="3739620522"/>
                    </a:ext>
                  </a:extLst>
                </a:gridCol>
                <a:gridCol w="805959">
                  <a:extLst>
                    <a:ext uri="{9D8B030D-6E8A-4147-A177-3AD203B41FA5}">
                      <a16:colId xmlns:a16="http://schemas.microsoft.com/office/drawing/2014/main" val="2508195196"/>
                    </a:ext>
                  </a:extLst>
                </a:gridCol>
                <a:gridCol w="561729">
                  <a:extLst>
                    <a:ext uri="{9D8B030D-6E8A-4147-A177-3AD203B41FA5}">
                      <a16:colId xmlns:a16="http://schemas.microsoft.com/office/drawing/2014/main" val="1722075481"/>
                    </a:ext>
                  </a:extLst>
                </a:gridCol>
                <a:gridCol w="940288">
                  <a:extLst>
                    <a:ext uri="{9D8B030D-6E8A-4147-A177-3AD203B41FA5}">
                      <a16:colId xmlns:a16="http://schemas.microsoft.com/office/drawing/2014/main" val="3487513956"/>
                    </a:ext>
                  </a:extLst>
                </a:gridCol>
                <a:gridCol w="805959">
                  <a:extLst>
                    <a:ext uri="{9D8B030D-6E8A-4147-A177-3AD203B41FA5}">
                      <a16:colId xmlns:a16="http://schemas.microsoft.com/office/drawing/2014/main" val="487966962"/>
                    </a:ext>
                  </a:extLst>
                </a:gridCol>
                <a:gridCol w="732691">
                  <a:extLst>
                    <a:ext uri="{9D8B030D-6E8A-4147-A177-3AD203B41FA5}">
                      <a16:colId xmlns:a16="http://schemas.microsoft.com/office/drawing/2014/main" val="1664467079"/>
                    </a:ext>
                  </a:extLst>
                </a:gridCol>
                <a:gridCol w="634999">
                  <a:extLst>
                    <a:ext uri="{9D8B030D-6E8A-4147-A177-3AD203B41FA5}">
                      <a16:colId xmlns:a16="http://schemas.microsoft.com/office/drawing/2014/main" val="2948649961"/>
                    </a:ext>
                  </a:extLst>
                </a:gridCol>
              </a:tblGrid>
              <a:tr h="183854">
                <a:tc>
                  <a:txBody>
                    <a:bodyPr/>
                    <a:lstStyle/>
                    <a:p>
                      <a:pPr algn="ctr"/>
                      <a:endParaRPr lang="pt-BR" sz="105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Comunicações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Denúncias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Elogios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Reclamações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Solicitações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Sugestões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Total</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266284">
                <a:tc>
                  <a:txBody>
                    <a:bodyPr/>
                    <a:lstStyle/>
                    <a:p>
                      <a:pPr algn="ctr"/>
                      <a:r>
                        <a:rPr lang="pt-BR" sz="1200" b="1" dirty="0">
                          <a:solidFill>
                            <a:srgbClr val="92D050"/>
                          </a:solidFill>
                          <a:latin typeface="Open Sans Light" panose="020B0306030504020204" pitchFamily="34" charset="0"/>
                          <a:ea typeface="Open Sans Light" panose="020B0306030504020204" pitchFamily="34" charset="0"/>
                          <a:cs typeface="Open Sans Light" panose="020B0306030504020204" pitchFamily="34" charset="0"/>
                        </a:rPr>
                        <a:t>2023</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30</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51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8</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b="1" dirty="0">
                          <a:solidFill>
                            <a:sysClr val="windowText" lastClr="000000"/>
                          </a:solidFill>
                        </a:rPr>
                        <a:t>902</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829</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21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1.841</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algn="ctr"/>
                      <a:r>
                        <a:rPr lang="pt-BR" sz="1200" b="1" dirty="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2022</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39</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57</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7</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841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b="1" dirty="0">
                          <a:solidFill>
                            <a:sysClr val="windowText" lastClr="000000"/>
                          </a:solidFill>
                        </a:rPr>
                        <a:t>1.121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17</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2.082</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r h="0">
                <a:tc>
                  <a:txBody>
                    <a:bodyPr/>
                    <a:lstStyle/>
                    <a:p>
                      <a:pPr algn="ctr"/>
                      <a:r>
                        <a:rPr lang="pt-BR" sz="1200" b="1" dirty="0">
                          <a:solidFill>
                            <a:schemeClr val="accent3">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2021</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51</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49</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7</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737</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b="1" dirty="0">
                          <a:solidFill>
                            <a:sysClr val="windowText" lastClr="000000"/>
                          </a:solidFill>
                        </a:rPr>
                        <a:t>1.339</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20</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b="1" dirty="0">
                          <a:solidFill>
                            <a:sysClr val="windowText" lastClr="000000"/>
                          </a:solidFill>
                        </a:rPr>
                        <a:t>2.203</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725332"/>
                  </a:ext>
                </a:extLst>
              </a:tr>
            </a:tbl>
          </a:graphicData>
        </a:graphic>
      </p:graphicFrame>
      <p:graphicFrame>
        <p:nvGraphicFramePr>
          <p:cNvPr id="7" name="Tabela 6">
            <a:extLst>
              <a:ext uri="{FF2B5EF4-FFF2-40B4-BE49-F238E27FC236}">
                <a16:creationId xmlns:a16="http://schemas.microsoft.com/office/drawing/2014/main" id="{459088ED-A1C4-BF48-AE7A-1B99B8130D3A}"/>
              </a:ext>
            </a:extLst>
          </p:cNvPr>
          <p:cNvGraphicFramePr>
            <a:graphicFrameLocks noGrp="1"/>
          </p:cNvGraphicFramePr>
          <p:nvPr>
            <p:extLst>
              <p:ext uri="{D42A27DB-BD31-4B8C-83A1-F6EECF244321}">
                <p14:modId xmlns:p14="http://schemas.microsoft.com/office/powerpoint/2010/main" val="3929555924"/>
              </p:ext>
            </p:extLst>
          </p:nvPr>
        </p:nvGraphicFramePr>
        <p:xfrm>
          <a:off x="6753138" y="1142255"/>
          <a:ext cx="2293496" cy="1074420"/>
        </p:xfrm>
        <a:graphic>
          <a:graphicData uri="http://schemas.openxmlformats.org/drawingml/2006/table">
            <a:tbl>
              <a:tblPr firstRow="1" bandRow="1">
                <a:tableStyleId>{5C22544A-7EE6-4342-B048-85BDC9FD1C3A}</a:tableStyleId>
              </a:tblPr>
              <a:tblGrid>
                <a:gridCol w="616991">
                  <a:extLst>
                    <a:ext uri="{9D8B030D-6E8A-4147-A177-3AD203B41FA5}">
                      <a16:colId xmlns:a16="http://schemas.microsoft.com/office/drawing/2014/main" val="703365283"/>
                    </a:ext>
                  </a:extLst>
                </a:gridCol>
                <a:gridCol w="940279">
                  <a:extLst>
                    <a:ext uri="{9D8B030D-6E8A-4147-A177-3AD203B41FA5}">
                      <a16:colId xmlns:a16="http://schemas.microsoft.com/office/drawing/2014/main" val="3739620522"/>
                    </a:ext>
                  </a:extLst>
                </a:gridCol>
                <a:gridCol w="736226">
                  <a:extLst>
                    <a:ext uri="{9D8B030D-6E8A-4147-A177-3AD203B41FA5}">
                      <a16:colId xmlns:a16="http://schemas.microsoft.com/office/drawing/2014/main" val="1664467079"/>
                    </a:ext>
                  </a:extLst>
                </a:gridCol>
              </a:tblGrid>
              <a:tr h="183854">
                <a:tc>
                  <a:txBody>
                    <a:bodyPr/>
                    <a:lstStyle/>
                    <a:p>
                      <a:pPr algn="ctr"/>
                      <a:endParaRPr lang="pt-BR" sz="105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Gestão</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Negócio</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266284">
                <a:tc>
                  <a:txBody>
                    <a:bodyPr/>
                    <a:lstStyle/>
                    <a:p>
                      <a:pPr algn="ctr"/>
                      <a:r>
                        <a:rPr lang="pt-BR" sz="1200" b="1" dirty="0">
                          <a:solidFill>
                            <a:srgbClr val="92D050"/>
                          </a:solidFill>
                          <a:latin typeface="Open Sans Light" panose="020B0306030504020204" pitchFamily="34" charset="0"/>
                          <a:ea typeface="Open Sans Light" panose="020B0306030504020204" pitchFamily="34" charset="0"/>
                          <a:cs typeface="Open Sans Light" panose="020B0306030504020204" pitchFamily="34" charset="0"/>
                        </a:rPr>
                        <a:t>2023</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393</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b="1" dirty="0">
                          <a:solidFill>
                            <a:sysClr val="windowText" lastClr="000000"/>
                          </a:solidFill>
                        </a:rPr>
                        <a:t>1.448</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algn="ctr"/>
                      <a:r>
                        <a:rPr lang="pt-BR" sz="1200" b="1" dirty="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2022</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378</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b="1" dirty="0">
                          <a:solidFill>
                            <a:sysClr val="windowText" lastClr="000000"/>
                          </a:solidFill>
                        </a:rPr>
                        <a:t>1.704</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r h="0">
                <a:tc>
                  <a:txBody>
                    <a:bodyPr/>
                    <a:lstStyle/>
                    <a:p>
                      <a:pPr algn="ctr"/>
                      <a:r>
                        <a:rPr lang="pt-BR" sz="1200" b="1" dirty="0">
                          <a:solidFill>
                            <a:schemeClr val="accent3">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2021</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378</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b="1" dirty="0">
                          <a:solidFill>
                            <a:sysClr val="windowText" lastClr="000000"/>
                          </a:solidFill>
                        </a:rPr>
                        <a:t>1.829</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725332"/>
                  </a:ext>
                </a:extLst>
              </a:tr>
            </a:tbl>
          </a:graphicData>
        </a:graphic>
      </p:graphicFrame>
      <p:graphicFrame>
        <p:nvGraphicFramePr>
          <p:cNvPr id="8" name="Tabela 7">
            <a:extLst>
              <a:ext uri="{FF2B5EF4-FFF2-40B4-BE49-F238E27FC236}">
                <a16:creationId xmlns:a16="http://schemas.microsoft.com/office/drawing/2014/main" id="{5F98233A-8126-B2E9-FAB5-42D2B2740079}"/>
              </a:ext>
            </a:extLst>
          </p:cNvPr>
          <p:cNvGraphicFramePr>
            <a:graphicFrameLocks noGrp="1"/>
          </p:cNvGraphicFramePr>
          <p:nvPr/>
        </p:nvGraphicFramePr>
        <p:xfrm>
          <a:off x="9801341" y="1142755"/>
          <a:ext cx="1676505" cy="1013044"/>
        </p:xfrm>
        <a:graphic>
          <a:graphicData uri="http://schemas.openxmlformats.org/drawingml/2006/table">
            <a:tbl>
              <a:tblPr firstRow="1" bandRow="1">
                <a:tableStyleId>{5C22544A-7EE6-4342-B048-85BDC9FD1C3A}</a:tableStyleId>
              </a:tblPr>
              <a:tblGrid>
                <a:gridCol w="940279">
                  <a:extLst>
                    <a:ext uri="{9D8B030D-6E8A-4147-A177-3AD203B41FA5}">
                      <a16:colId xmlns:a16="http://schemas.microsoft.com/office/drawing/2014/main" val="3739620522"/>
                    </a:ext>
                  </a:extLst>
                </a:gridCol>
                <a:gridCol w="736226">
                  <a:extLst>
                    <a:ext uri="{9D8B030D-6E8A-4147-A177-3AD203B41FA5}">
                      <a16:colId xmlns:a16="http://schemas.microsoft.com/office/drawing/2014/main" val="1664467079"/>
                    </a:ext>
                  </a:extLst>
                </a:gridCol>
              </a:tblGrid>
              <a:tr h="183854">
                <a:tc gridSpan="2">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Áreas mais demandadas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Negócio</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266284">
                <a:tc>
                  <a:txBody>
                    <a:bodyPr/>
                    <a:lstStyle/>
                    <a:p>
                      <a:pPr algn="ctr"/>
                      <a:r>
                        <a:rPr lang="pt-BR" sz="1100" dirty="0">
                          <a:solidFill>
                            <a:sysClr val="windowText" lastClr="000000"/>
                          </a:solidFill>
                        </a:rPr>
                        <a:t>Ouvidoria</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816</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algn="ctr"/>
                      <a:r>
                        <a:rPr lang="pt-BR" sz="1100" dirty="0">
                          <a:solidFill>
                            <a:sysClr val="windowText" lastClr="000000"/>
                          </a:solidFill>
                        </a:rPr>
                        <a:t>CSS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rPr>
                        <a:t>589</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r h="0">
                <a:tc>
                  <a:txBody>
                    <a:bodyPr/>
                    <a:lstStyle/>
                    <a:p>
                      <a:pPr algn="ctr"/>
                      <a:r>
                        <a:rPr lang="pt-BR" sz="1100" dirty="0">
                          <a:solidFill>
                            <a:sysClr val="windowText" lastClr="000000"/>
                          </a:solidFill>
                        </a:rPr>
                        <a:t>SUPES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rPr>
                        <a:t>156</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725332"/>
                  </a:ext>
                </a:extLst>
              </a:tr>
            </a:tbl>
          </a:graphicData>
        </a:graphic>
      </p:graphicFrame>
      <p:pic>
        <p:nvPicPr>
          <p:cNvPr id="2050" name="Picture 2">
            <a:extLst>
              <a:ext uri="{FF2B5EF4-FFF2-40B4-BE49-F238E27FC236}">
                <a16:creationId xmlns:a16="http://schemas.microsoft.com/office/drawing/2014/main" id="{B2192DF7-0FC3-D402-1E1E-46094E088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26" y="2524193"/>
            <a:ext cx="4894479" cy="35934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1167FF1-549C-654E-A8B7-14E93D62EC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3" b="-1"/>
          <a:stretch/>
        </p:blipFill>
        <p:spPr bwMode="auto">
          <a:xfrm>
            <a:off x="6521898" y="2575201"/>
            <a:ext cx="4912340" cy="361814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66EC5115-1950-15B6-FCD2-E41B4124C782}"/>
              </a:ext>
            </a:extLst>
          </p:cNvPr>
          <p:cNvPicPr>
            <a:picLocks noChangeAspect="1"/>
          </p:cNvPicPr>
          <p:nvPr/>
        </p:nvPicPr>
        <p:blipFill>
          <a:blip r:embed="rId4"/>
          <a:stretch>
            <a:fillRect/>
          </a:stretch>
        </p:blipFill>
        <p:spPr>
          <a:xfrm>
            <a:off x="7482498" y="3802762"/>
            <a:ext cx="290553" cy="290553"/>
          </a:xfrm>
          <a:prstGeom prst="rect">
            <a:avLst/>
          </a:prstGeom>
        </p:spPr>
      </p:pic>
      <p:pic>
        <p:nvPicPr>
          <p:cNvPr id="5" name="Imagem 4">
            <a:extLst>
              <a:ext uri="{FF2B5EF4-FFF2-40B4-BE49-F238E27FC236}">
                <a16:creationId xmlns:a16="http://schemas.microsoft.com/office/drawing/2014/main" id="{FA5ED3F5-6EA0-F763-A47D-61B78FB9BE33}"/>
              </a:ext>
            </a:extLst>
          </p:cNvPr>
          <p:cNvPicPr>
            <a:picLocks noChangeAspect="1"/>
          </p:cNvPicPr>
          <p:nvPr/>
        </p:nvPicPr>
        <p:blipFill>
          <a:blip r:embed="rId4"/>
          <a:stretch>
            <a:fillRect/>
          </a:stretch>
        </p:blipFill>
        <p:spPr>
          <a:xfrm>
            <a:off x="7329253" y="4998053"/>
            <a:ext cx="290553" cy="290553"/>
          </a:xfrm>
          <a:prstGeom prst="rect">
            <a:avLst/>
          </a:prstGeom>
        </p:spPr>
      </p:pic>
      <p:pic>
        <p:nvPicPr>
          <p:cNvPr id="6" name="Imagem 5">
            <a:extLst>
              <a:ext uri="{FF2B5EF4-FFF2-40B4-BE49-F238E27FC236}">
                <a16:creationId xmlns:a16="http://schemas.microsoft.com/office/drawing/2014/main" id="{DBD29919-987E-ACC5-AF7B-E05C035F6878}"/>
              </a:ext>
            </a:extLst>
          </p:cNvPr>
          <p:cNvPicPr>
            <a:picLocks noChangeAspect="1"/>
          </p:cNvPicPr>
          <p:nvPr/>
        </p:nvPicPr>
        <p:blipFill>
          <a:blip r:embed="rId4"/>
          <a:stretch>
            <a:fillRect/>
          </a:stretch>
        </p:blipFill>
        <p:spPr>
          <a:xfrm>
            <a:off x="10503364" y="6069598"/>
            <a:ext cx="290553" cy="290553"/>
          </a:xfrm>
          <a:prstGeom prst="rect">
            <a:avLst/>
          </a:prstGeom>
        </p:spPr>
      </p:pic>
    </p:spTree>
    <p:extLst>
      <p:ext uri="{BB962C8B-B14F-4D97-AF65-F5344CB8AC3E}">
        <p14:creationId xmlns:p14="http://schemas.microsoft.com/office/powerpoint/2010/main" val="2611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id="{B515C27B-4081-C9B7-12AA-F05DA767E001}"/>
              </a:ext>
            </a:extLst>
          </p:cNvPr>
          <p:cNvGraphicFramePr>
            <a:graphicFrameLocks noGrp="1"/>
          </p:cNvGraphicFramePr>
          <p:nvPr>
            <p:extLst>
              <p:ext uri="{D42A27DB-BD31-4B8C-83A1-F6EECF244321}">
                <p14:modId xmlns:p14="http://schemas.microsoft.com/office/powerpoint/2010/main" val="1150684649"/>
              </p:ext>
            </p:extLst>
          </p:nvPr>
        </p:nvGraphicFramePr>
        <p:xfrm>
          <a:off x="5781500" y="1055130"/>
          <a:ext cx="6252947" cy="3093720"/>
        </p:xfrm>
        <a:graphic>
          <a:graphicData uri="http://schemas.openxmlformats.org/drawingml/2006/table">
            <a:tbl>
              <a:tblPr firstRow="1" bandRow="1">
                <a:tableStyleId>{5C22544A-7EE6-4342-B048-85BDC9FD1C3A}</a:tableStyleId>
              </a:tblPr>
              <a:tblGrid>
                <a:gridCol w="1345441">
                  <a:extLst>
                    <a:ext uri="{9D8B030D-6E8A-4147-A177-3AD203B41FA5}">
                      <a16:colId xmlns:a16="http://schemas.microsoft.com/office/drawing/2014/main" val="3739620522"/>
                    </a:ext>
                  </a:extLst>
                </a:gridCol>
                <a:gridCol w="4907506">
                  <a:extLst>
                    <a:ext uri="{9D8B030D-6E8A-4147-A177-3AD203B41FA5}">
                      <a16:colId xmlns:a16="http://schemas.microsoft.com/office/drawing/2014/main" val="499594535"/>
                    </a:ext>
                  </a:extLst>
                </a:gridCol>
              </a:tblGrid>
              <a:tr h="896374">
                <a:tc>
                  <a:txBody>
                    <a:bodyPr/>
                    <a:lstStyle/>
                    <a:p>
                      <a:pPr algn="ctr">
                        <a:lnSpc>
                          <a:spcPct val="100000"/>
                        </a:lnSpc>
                        <a:spcBef>
                          <a:spcPts val="0"/>
                        </a:spcBef>
                        <a:spcAft>
                          <a:spcPts val="0"/>
                        </a:spcAft>
                      </a:pPr>
                      <a:endParaRPr lang="pt-BR" sz="11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00000"/>
                        </a:lnSpc>
                        <a:spcBef>
                          <a:spcPts val="0"/>
                        </a:spcBef>
                        <a:spcAft>
                          <a:spcPts val="0"/>
                        </a:spcAft>
                      </a:pPr>
                      <a:endParaRPr lang="pt-BR" sz="11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00000"/>
                        </a:lnSpc>
                        <a:spcBef>
                          <a:spcPts val="0"/>
                        </a:spcBef>
                        <a:spcAft>
                          <a:spcPts val="0"/>
                        </a:spcAft>
                      </a:pPr>
                      <a:endParaRPr lang="pt-BR" sz="11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00000"/>
                        </a:lnSpc>
                        <a:spcBef>
                          <a:spcPts val="0"/>
                        </a:spcBef>
                        <a:spcAft>
                          <a:spcPts val="0"/>
                        </a:spcAft>
                      </a:pPr>
                      <a:endParaRPr lang="pt-BR" sz="11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050" b="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414 manifestações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b="0" i="0" kern="1200" dirty="0">
                          <a:solidFill>
                            <a:schemeClr val="tx2">
                              <a:lumMod val="50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Falta de atualização de dados, ocasionadas pela demora no encaminhamento dos dados pelos órgãos de trânsito à base nacional; não obtenção do CRLV por não atualização de multas já pagas e outras pendências de atualização; divergência do código de segurança junto ao órgão de trânsito. Quanto à venda digital, foram relacionadas à biometria, pedidos de cancelamento da venda digital e mensagens de erro.</a:t>
                      </a:r>
                      <a:endParaRPr lang="pt-BR" sz="1100" b="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05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05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315 manifestações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b="0" i="0" kern="1200" dirty="0">
                          <a:solidFill>
                            <a:schemeClr val="tx2">
                              <a:lumMod val="50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Problemas com boleto, como não disponibilização do desconto de 40%, boleto inválido ou demora na liberação do boleto pelo órgão </a:t>
                      </a:r>
                      <a:r>
                        <a:rPr lang="pt-BR" sz="1100" b="0" i="0" kern="1200" dirty="0" err="1">
                          <a:solidFill>
                            <a:schemeClr val="tx2">
                              <a:lumMod val="50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autuador</a:t>
                      </a:r>
                      <a:r>
                        <a:rPr lang="pt-BR" sz="1100" b="0" i="0" kern="1200" dirty="0">
                          <a:solidFill>
                            <a:schemeClr val="tx2">
                              <a:lumMod val="50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 não realização da baixa de infrações pagas por falta de sincronização de dados entre os Detrans (bases estaduais) e o RENAVAM (base nacional de consulta do SNE), bem como outras situações que denotam falta de atualização de dados como multas de outro condutor após transferência, multa do condutor principal e multas que não aparecem no aplicativo.</a:t>
                      </a:r>
                      <a:endParaRPr lang="pt-BR" sz="11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algn="ctr">
                        <a:lnSpc>
                          <a:spcPct val="100000"/>
                        </a:lnSpc>
                        <a:spcBef>
                          <a:spcPts val="0"/>
                        </a:spcBef>
                        <a:spcAft>
                          <a:spcPts val="0"/>
                        </a:spcAft>
                      </a:pPr>
                      <a:endParaRPr lang="pt-BR" sz="105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00000"/>
                        </a:lnSpc>
                        <a:spcBef>
                          <a:spcPts val="0"/>
                        </a:spcBef>
                        <a:spcAft>
                          <a:spcPts val="0"/>
                        </a:spcAft>
                      </a:pPr>
                      <a:endParaRPr lang="pt-BR" sz="105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00000"/>
                        </a:lnSpc>
                        <a:spcBef>
                          <a:spcPts val="0"/>
                        </a:spcBef>
                        <a:spcAft>
                          <a:spcPts val="0"/>
                        </a:spcAft>
                      </a:pPr>
                      <a:endParaRPr lang="pt-BR" sz="105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00000"/>
                        </a:lnSpc>
                        <a:spcBef>
                          <a:spcPts val="0"/>
                        </a:spcBef>
                        <a:spcAft>
                          <a:spcPts val="0"/>
                        </a:spcAft>
                      </a:pPr>
                      <a:r>
                        <a:rPr lang="pt-BR" sz="105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273 manifestações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b="0" i="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Problemas e dificuldades com instalação/reinstalação, desvios no processo de reembolso e relacionados ao agendamento. </a:t>
                      </a:r>
                      <a:endParaRPr lang="pt-BR" sz="110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bl>
          </a:graphicData>
        </a:graphic>
      </p:graphicFrame>
      <p:sp>
        <p:nvSpPr>
          <p:cNvPr id="115" name="Text Placeholder 36">
            <a:extLst>
              <a:ext uri="{FF2B5EF4-FFF2-40B4-BE49-F238E27FC236}">
                <a16:creationId xmlns:a16="http://schemas.microsoft.com/office/drawing/2014/main" id="{8BF94E25-59D5-B9B6-56CD-E93169BE7D38}"/>
              </a:ext>
            </a:extLst>
          </p:cNvPr>
          <p:cNvSpPr txBox="1">
            <a:spLocks/>
          </p:cNvSpPr>
          <p:nvPr/>
        </p:nvSpPr>
        <p:spPr>
          <a:xfrm>
            <a:off x="16401" y="204157"/>
            <a:ext cx="5572716" cy="2872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1600" dirty="0"/>
              <a:t>GESTÃO</a:t>
            </a:r>
            <a:endParaRPr lang="ru-RU" sz="1600" dirty="0"/>
          </a:p>
          <a:p>
            <a:endParaRPr lang="ru-RU" sz="1100" dirty="0"/>
          </a:p>
        </p:txBody>
      </p:sp>
      <p:sp>
        <p:nvSpPr>
          <p:cNvPr id="119" name="Text Placeholder 36">
            <a:extLst>
              <a:ext uri="{FF2B5EF4-FFF2-40B4-BE49-F238E27FC236}">
                <a16:creationId xmlns:a16="http://schemas.microsoft.com/office/drawing/2014/main" id="{3BE1A611-E096-4D0C-68D8-CB9DBE68824B}"/>
              </a:ext>
            </a:extLst>
          </p:cNvPr>
          <p:cNvSpPr txBox="1">
            <a:spLocks/>
          </p:cNvSpPr>
          <p:nvPr/>
        </p:nvSpPr>
        <p:spPr>
          <a:xfrm>
            <a:off x="6" y="4805381"/>
            <a:ext cx="5351681" cy="2084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pt-BR" sz="1200" dirty="0">
                <a:solidFill>
                  <a:srgbClr val="000000"/>
                </a:solidFill>
              </a:rPr>
              <a:t>Pós-atendimento </a:t>
            </a:r>
            <a:endParaRPr lang="ru-RU" sz="1200" dirty="0">
              <a:solidFill>
                <a:srgbClr val="000000"/>
              </a:solidFill>
            </a:endParaRPr>
          </a:p>
          <a:p>
            <a:endParaRPr lang="ru-RU" sz="1000" dirty="0"/>
          </a:p>
        </p:txBody>
      </p:sp>
      <p:sp>
        <p:nvSpPr>
          <p:cNvPr id="121" name="Text Placeholder 36">
            <a:extLst>
              <a:ext uri="{FF2B5EF4-FFF2-40B4-BE49-F238E27FC236}">
                <a16:creationId xmlns:a16="http://schemas.microsoft.com/office/drawing/2014/main" id="{53F1B821-0BCC-DF1B-D0D2-D07BCB844C69}"/>
              </a:ext>
            </a:extLst>
          </p:cNvPr>
          <p:cNvSpPr txBox="1">
            <a:spLocks/>
          </p:cNvSpPr>
          <p:nvPr/>
        </p:nvSpPr>
        <p:spPr>
          <a:xfrm>
            <a:off x="565722" y="6045643"/>
            <a:ext cx="1982649" cy="2872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12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59 manifestações</a:t>
            </a:r>
            <a:endParaRPr lang="ru-RU" sz="105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r">
              <a:lnSpc>
                <a:spcPct val="100000"/>
              </a:lnSpc>
              <a:spcBef>
                <a:spcPts val="0"/>
              </a:spcBef>
            </a:pPr>
            <a:endParaRPr lang="ru-RU" sz="12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r"/>
            <a:endParaRPr lang="ru-RU" sz="10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7" name="Tabela 6">
            <a:extLst>
              <a:ext uri="{FF2B5EF4-FFF2-40B4-BE49-F238E27FC236}">
                <a16:creationId xmlns:a16="http://schemas.microsoft.com/office/drawing/2014/main" id="{459088ED-A1C4-BF48-AE7A-1B99B8130D3A}"/>
              </a:ext>
            </a:extLst>
          </p:cNvPr>
          <p:cNvGraphicFramePr>
            <a:graphicFrameLocks noGrp="1"/>
          </p:cNvGraphicFramePr>
          <p:nvPr>
            <p:extLst>
              <p:ext uri="{D42A27DB-BD31-4B8C-83A1-F6EECF244321}">
                <p14:modId xmlns:p14="http://schemas.microsoft.com/office/powerpoint/2010/main" val="3262390317"/>
              </p:ext>
            </p:extLst>
          </p:nvPr>
        </p:nvGraphicFramePr>
        <p:xfrm>
          <a:off x="86614" y="1751194"/>
          <a:ext cx="5307487" cy="2621280"/>
        </p:xfrm>
        <a:graphic>
          <a:graphicData uri="http://schemas.openxmlformats.org/drawingml/2006/table">
            <a:tbl>
              <a:tblPr firstRow="1" bandRow="1">
                <a:tableStyleId>{5C22544A-7EE6-4342-B048-85BDC9FD1C3A}</a:tableStyleId>
              </a:tblPr>
              <a:tblGrid>
                <a:gridCol w="1553767">
                  <a:extLst>
                    <a:ext uri="{9D8B030D-6E8A-4147-A177-3AD203B41FA5}">
                      <a16:colId xmlns:a16="http://schemas.microsoft.com/office/drawing/2014/main" val="3739620522"/>
                    </a:ext>
                  </a:extLst>
                </a:gridCol>
                <a:gridCol w="3753720">
                  <a:extLst>
                    <a:ext uri="{9D8B030D-6E8A-4147-A177-3AD203B41FA5}">
                      <a16:colId xmlns:a16="http://schemas.microsoft.com/office/drawing/2014/main" val="499594535"/>
                    </a:ext>
                  </a:extLst>
                </a:gridCol>
              </a:tblGrid>
              <a:tr h="183854">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Agregar pessoas</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121 manifestações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Concurso público: análise prévia de documentação. Ocorrências na realização da prova de conhecimentos aplicados e possibilidade de adesão ao trabalho remoto após contratação</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266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Recompensar pessoas</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72 manifestações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Plano de saúde: 5 reanálises de cobertura; financeiro (reajuste, boletos, reembolso); cobertura assistencial (autorização , negativa de cobertura, demora na liberação de material), administrativo (relação comercial, </a:t>
                      </a:r>
                      <a:r>
                        <a:rPr lang="pt-BR" sz="1100" dirty="0" err="1">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carterinha</a:t>
                      </a: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 cancelamento); rede credenciada (falta de prestador, mau atendimento; atendimento ao beneficiário</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100" b="1"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Apoiar gestão de pessoas</a:t>
                      </a:r>
                    </a:p>
                    <a:p>
                      <a:pPr algn="ctr"/>
                      <a:r>
                        <a:rPr lang="pt-BR" sz="110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58 manifestações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kern="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Destacam-se solicitações de documentos e informações funcionais (31) e de adoção ao trabalho remoto (17)</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bl>
          </a:graphicData>
        </a:graphic>
      </p:graphicFrame>
      <p:pic>
        <p:nvPicPr>
          <p:cNvPr id="3073" name="Picture 1" descr="juventude Ícone">
            <a:extLst>
              <a:ext uri="{FF2B5EF4-FFF2-40B4-BE49-F238E27FC236}">
                <a16:creationId xmlns:a16="http://schemas.microsoft.com/office/drawing/2014/main" id="{574D2051-9E36-0058-D734-51DE83B47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82" y="1022553"/>
            <a:ext cx="403765" cy="40376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to 8">
            <a:extLst>
              <a:ext uri="{FF2B5EF4-FFF2-40B4-BE49-F238E27FC236}">
                <a16:creationId xmlns:a16="http://schemas.microsoft.com/office/drawing/2014/main" id="{92BC231E-A637-1BE3-7C45-4EA2B097D0F2}"/>
              </a:ext>
            </a:extLst>
          </p:cNvPr>
          <p:cNvCxnSpPr>
            <a:cxnSpLocks/>
          </p:cNvCxnSpPr>
          <p:nvPr/>
        </p:nvCxnSpPr>
        <p:spPr>
          <a:xfrm>
            <a:off x="5589117" y="508733"/>
            <a:ext cx="0" cy="5974939"/>
          </a:xfrm>
          <a:prstGeom prst="line">
            <a:avLst/>
          </a:prstGeom>
          <a:ln w="28575">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389BF7B6-2DB6-CCB3-A281-429F8F5D697C}"/>
              </a:ext>
            </a:extLst>
          </p:cNvPr>
          <p:cNvSpPr txBox="1"/>
          <p:nvPr/>
        </p:nvSpPr>
        <p:spPr>
          <a:xfrm>
            <a:off x="729471" y="924354"/>
            <a:ext cx="4622216"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100" b="1" i="0" dirty="0">
                <a:solidFill>
                  <a:schemeClr val="tx2">
                    <a:lumMod val="50000"/>
                  </a:schemeClr>
                </a:solidFill>
                <a:effectLst/>
                <a:latin typeface="Open Sans Light" panose="020B0306030504020204" pitchFamily="34" charset="0"/>
              </a:rPr>
              <a:t>Público:</a:t>
            </a:r>
            <a:r>
              <a:rPr lang="pt-BR" sz="1100" b="0" i="0" dirty="0">
                <a:solidFill>
                  <a:schemeClr val="tx2">
                    <a:lumMod val="50000"/>
                  </a:schemeClr>
                </a:solidFill>
                <a:effectLst/>
                <a:latin typeface="Open Sans Light" panose="020B0306030504020204" pitchFamily="34" charset="0"/>
              </a:rPr>
              <a:t> beneficiários e prestadores de serviço do PAS/SERPRO, empregados, ex-empregados, fornecedores, estagiários, jovens aprendizes, terceirizados e prestadores de serviço em geral</a:t>
            </a:r>
            <a:endParaRPr lang="pt-BR" sz="1100" b="0" i="0" dirty="0">
              <a:solidFill>
                <a:schemeClr val="tx2">
                  <a:lumMod val="50000"/>
                </a:schemeClr>
              </a:solidFill>
              <a:effectLst/>
            </a:endParaRPr>
          </a:p>
        </p:txBody>
      </p:sp>
      <p:pic>
        <p:nvPicPr>
          <p:cNvPr id="1026" name="Picture 2">
            <a:extLst>
              <a:ext uri="{FF2B5EF4-FFF2-40B4-BE49-F238E27FC236}">
                <a16:creationId xmlns:a16="http://schemas.microsoft.com/office/drawing/2014/main" id="{0FAD658B-A0F1-37AC-8496-539983ED0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272" y="5482141"/>
            <a:ext cx="1332467" cy="4654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166FFE74-453E-EB4A-1CA1-AE0A8EC5EA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229" y="5281899"/>
            <a:ext cx="833699" cy="737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6">
            <a:extLst>
              <a:ext uri="{FF2B5EF4-FFF2-40B4-BE49-F238E27FC236}">
                <a16:creationId xmlns:a16="http://schemas.microsoft.com/office/drawing/2014/main" id="{C26B4D12-2CF2-FC08-B127-AEAE9956A84A}"/>
              </a:ext>
            </a:extLst>
          </p:cNvPr>
          <p:cNvSpPr txBox="1">
            <a:spLocks/>
          </p:cNvSpPr>
          <p:nvPr/>
        </p:nvSpPr>
        <p:spPr>
          <a:xfrm>
            <a:off x="2740753" y="6045644"/>
            <a:ext cx="1982649" cy="2872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12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15 manifestações</a:t>
            </a:r>
            <a:endParaRPr lang="ru-RU" sz="105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r">
              <a:lnSpc>
                <a:spcPct val="100000"/>
              </a:lnSpc>
              <a:spcBef>
                <a:spcPts val="0"/>
              </a:spcBef>
            </a:pPr>
            <a:endParaRPr lang="ru-RU" sz="12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r"/>
            <a:endParaRPr lang="ru-RU" sz="10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 Placeholder 36">
            <a:extLst>
              <a:ext uri="{FF2B5EF4-FFF2-40B4-BE49-F238E27FC236}">
                <a16:creationId xmlns:a16="http://schemas.microsoft.com/office/drawing/2014/main" id="{7C4C2FD3-3E44-AB86-C52A-E5D63582751B}"/>
              </a:ext>
            </a:extLst>
          </p:cNvPr>
          <p:cNvSpPr txBox="1">
            <a:spLocks/>
          </p:cNvSpPr>
          <p:nvPr/>
        </p:nvSpPr>
        <p:spPr>
          <a:xfrm>
            <a:off x="5495123" y="187191"/>
            <a:ext cx="6696877" cy="2872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1600" dirty="0"/>
              <a:t>NEGÓCIOS</a:t>
            </a:r>
            <a:endParaRPr lang="ru-RU" sz="1600" dirty="0"/>
          </a:p>
          <a:p>
            <a:endParaRPr lang="ru-RU" sz="1100" dirty="0"/>
          </a:p>
        </p:txBody>
      </p:sp>
      <p:pic>
        <p:nvPicPr>
          <p:cNvPr id="1031" name="Picture 7">
            <a:extLst>
              <a:ext uri="{FF2B5EF4-FFF2-40B4-BE49-F238E27FC236}">
                <a16:creationId xmlns:a16="http://schemas.microsoft.com/office/drawing/2014/main" id="{09F5A8E7-78FA-996E-B462-907C53145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716" y="2447119"/>
            <a:ext cx="1005673" cy="47604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E19CB415-8315-C3AD-B9ED-17B6456474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759" y="3515195"/>
            <a:ext cx="1049586" cy="378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4984AD62-2DD4-D0DA-091A-8BC100B5A4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6716" y="1136956"/>
            <a:ext cx="1049586" cy="64589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BF448A0E-B7C3-2BBB-3FB2-ECC599771F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1500" y="4230676"/>
            <a:ext cx="2550340" cy="2514671"/>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Texto 13">
            <a:extLst>
              <a:ext uri="{FF2B5EF4-FFF2-40B4-BE49-F238E27FC236}">
                <a16:creationId xmlns:a16="http://schemas.microsoft.com/office/drawing/2014/main" id="{E1D06BB8-4EBE-DFE4-0527-2A9847BAD0E6}"/>
              </a:ext>
            </a:extLst>
          </p:cNvPr>
          <p:cNvSpPr>
            <a:spLocks noGrp="1"/>
          </p:cNvSpPr>
          <p:nvPr>
            <p:ph type="body" sz="quarter" idx="18"/>
          </p:nvPr>
        </p:nvSpPr>
        <p:spPr>
          <a:xfrm>
            <a:off x="8907973" y="5399794"/>
            <a:ext cx="2754654" cy="298936"/>
          </a:xfrm>
        </p:spPr>
        <p:txBody>
          <a:bodyPr>
            <a:noAutofit/>
          </a:bodyPr>
          <a:lstStyle/>
          <a:p>
            <a:r>
              <a:rPr lang="pt-BR" sz="11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Aproximação com a SUNEC para melhoria dos índices</a:t>
            </a:r>
          </a:p>
        </p:txBody>
      </p:sp>
      <p:pic>
        <p:nvPicPr>
          <p:cNvPr id="16" name="Gráfico 15" descr="Transferência com preenchimento sólido">
            <a:extLst>
              <a:ext uri="{FF2B5EF4-FFF2-40B4-BE49-F238E27FC236}">
                <a16:creationId xmlns:a16="http://schemas.microsoft.com/office/drawing/2014/main" id="{97D35C66-73AC-E4D0-1856-8AAA7FB12D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40340" y="5312348"/>
            <a:ext cx="445828" cy="445828"/>
          </a:xfrm>
          <a:prstGeom prst="rect">
            <a:avLst/>
          </a:prstGeom>
        </p:spPr>
      </p:pic>
      <p:pic>
        <p:nvPicPr>
          <p:cNvPr id="18" name="Picture 1" descr="juventude Ícone">
            <a:extLst>
              <a:ext uri="{FF2B5EF4-FFF2-40B4-BE49-F238E27FC236}">
                <a16:creationId xmlns:a16="http://schemas.microsoft.com/office/drawing/2014/main" id="{F84724D9-0589-8B94-9BD4-E0FCF7D98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550" y="500533"/>
            <a:ext cx="403765" cy="403765"/>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id="{E43DB2D2-B9B3-39B4-5093-8AD4A98AB624}"/>
              </a:ext>
            </a:extLst>
          </p:cNvPr>
          <p:cNvSpPr txBox="1"/>
          <p:nvPr/>
        </p:nvSpPr>
        <p:spPr>
          <a:xfrm>
            <a:off x="6331999" y="559219"/>
            <a:ext cx="441668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1" i="0" dirty="0">
                <a:solidFill>
                  <a:schemeClr val="tx2">
                    <a:lumMod val="50000"/>
                  </a:schemeClr>
                </a:solidFill>
                <a:effectLst/>
                <a:latin typeface="Open Sans Light" panose="020B0306030504020204" pitchFamily="34" charset="0"/>
              </a:rPr>
              <a:t>Público:</a:t>
            </a:r>
            <a:r>
              <a:rPr lang="pt-BR" sz="1100" b="0" i="0" dirty="0">
                <a:solidFill>
                  <a:schemeClr val="tx2">
                    <a:lumMod val="50000"/>
                  </a:schemeClr>
                </a:solidFill>
                <a:effectLst/>
                <a:latin typeface="Open Sans Light" panose="020B0306030504020204" pitchFamily="34" charset="0"/>
              </a:rPr>
              <a:t> clientes e usuários de serviços</a:t>
            </a:r>
            <a:endParaRPr lang="pt-BR" sz="1100" b="0" i="0" dirty="0">
              <a:solidFill>
                <a:schemeClr val="tx2">
                  <a:lumMod val="50000"/>
                </a:schemeClr>
              </a:solidFill>
              <a:effectLst/>
            </a:endParaRPr>
          </a:p>
        </p:txBody>
      </p:sp>
      <p:pic>
        <p:nvPicPr>
          <p:cNvPr id="1037" name="Picture 13">
            <a:extLst>
              <a:ext uri="{FF2B5EF4-FFF2-40B4-BE49-F238E27FC236}">
                <a16:creationId xmlns:a16="http://schemas.microsoft.com/office/drawing/2014/main" id="{1FE6EFA0-9160-46E0-A5A8-486D333509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40340" y="4231492"/>
            <a:ext cx="3460407" cy="100893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Logotipo, nome da empresa&#10;&#10;Descrição gerada automaticamente">
            <a:extLst>
              <a:ext uri="{FF2B5EF4-FFF2-40B4-BE49-F238E27FC236}">
                <a16:creationId xmlns:a16="http://schemas.microsoft.com/office/drawing/2014/main" id="{70ECA084-70F5-6BDA-4D87-524E8503B7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6978" y="5947548"/>
            <a:ext cx="1343025" cy="6572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36">
            <a:extLst>
              <a:ext uri="{FF2B5EF4-FFF2-40B4-BE49-F238E27FC236}">
                <a16:creationId xmlns:a16="http://schemas.microsoft.com/office/drawing/2014/main" id="{6C7E7275-2C87-E3AB-70CC-57C4BFB56042}"/>
              </a:ext>
            </a:extLst>
          </p:cNvPr>
          <p:cNvSpPr txBox="1">
            <a:spLocks/>
          </p:cNvSpPr>
          <p:nvPr/>
        </p:nvSpPr>
        <p:spPr>
          <a:xfrm>
            <a:off x="9451247" y="6213446"/>
            <a:ext cx="1982649" cy="2872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12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667 manifestações</a:t>
            </a:r>
            <a:endParaRPr lang="ru-RU" sz="105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r">
              <a:lnSpc>
                <a:spcPct val="100000"/>
              </a:lnSpc>
              <a:spcBef>
                <a:spcPts val="0"/>
              </a:spcBef>
            </a:pPr>
            <a:endParaRPr lang="ru-RU" sz="12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r"/>
            <a:endParaRPr lang="ru-RU" sz="10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019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base">
                                        <p:cTn id="7" dur="250" fill="hold"/>
                                        <p:tgtEl>
                                          <p:spTgt spid="115">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1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9">
                                            <p:txEl>
                                              <p:pRg st="0" end="0"/>
                                            </p:txEl>
                                          </p:spTgt>
                                        </p:tgtEl>
                                        <p:attrNameLst>
                                          <p:attrName>style.visibility</p:attrName>
                                        </p:attrNameLst>
                                      </p:cBhvr>
                                      <p:to>
                                        <p:strVal val="visible"/>
                                      </p:to>
                                    </p:set>
                                    <p:anim calcmode="lin" valueType="num">
                                      <p:cBhvr additive="base">
                                        <p:cTn id="11" dur="25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1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1">
                                            <p:txEl>
                                              <p:pRg st="0" end="0"/>
                                            </p:txEl>
                                          </p:spTgt>
                                        </p:tgtEl>
                                        <p:attrNameLst>
                                          <p:attrName>style.visibility</p:attrName>
                                        </p:attrNameLst>
                                      </p:cBhvr>
                                      <p:to>
                                        <p:strVal val="visible"/>
                                      </p:to>
                                    </p:set>
                                    <p:anim calcmode="lin" valueType="num">
                                      <p:cBhvr additive="base">
                                        <p:cTn id="15" dur="250" fill="hold"/>
                                        <p:tgtEl>
                                          <p:spTgt spid="121">
                                            <p:txEl>
                                              <p:pRg st="0" end="0"/>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12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5">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bldP spid="119" grpId="0" build="p"/>
      <p:bldP spid="121" grpId="0" build="p"/>
      <p:bldP spid="4" grpId="0" build="p"/>
      <p:bldP spid="5" grpId="0" build="p"/>
      <p:bldP spid="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831C032-055F-9941-9656-73A0A23D5EE5}"/>
              </a:ext>
            </a:extLst>
          </p:cNvPr>
          <p:cNvSpPr txBox="1"/>
          <p:nvPr/>
        </p:nvSpPr>
        <p:spPr>
          <a:xfrm>
            <a:off x="242198" y="320617"/>
            <a:ext cx="69385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b="1" dirty="0">
                <a:solidFill>
                  <a:srgbClr val="4472C4"/>
                </a:solidFill>
                <a:latin typeface="Century Gothic"/>
                <a:cs typeface="Calibri"/>
              </a:rPr>
              <a:t>DENÚNCIAS</a:t>
            </a:r>
            <a:endParaRPr lang="pt-PT" sz="2800" dirty="0">
              <a:solidFill>
                <a:srgbClr val="4472C4"/>
              </a:solidFill>
              <a:cs typeface="Calibri" panose="020F0502020204030204"/>
            </a:endParaRPr>
          </a:p>
        </p:txBody>
      </p:sp>
      <p:pic>
        <p:nvPicPr>
          <p:cNvPr id="8" name="Imagem 7">
            <a:extLst>
              <a:ext uri="{FF2B5EF4-FFF2-40B4-BE49-F238E27FC236}">
                <a16:creationId xmlns:a16="http://schemas.microsoft.com/office/drawing/2014/main" id="{1E905DB0-512D-5AF2-082E-EFED1186DEBA}"/>
              </a:ext>
            </a:extLst>
          </p:cNvPr>
          <p:cNvPicPr>
            <a:picLocks noChangeAspect="1"/>
          </p:cNvPicPr>
          <p:nvPr/>
        </p:nvPicPr>
        <p:blipFill rotWithShape="1">
          <a:blip r:embed="rId2"/>
          <a:srcRect l="33778" r="21684"/>
          <a:stretch/>
        </p:blipFill>
        <p:spPr>
          <a:xfrm>
            <a:off x="7617616" y="0"/>
            <a:ext cx="4574383" cy="6858000"/>
          </a:xfrm>
          <a:prstGeom prst="rect">
            <a:avLst/>
          </a:prstGeom>
        </p:spPr>
      </p:pic>
      <p:sp>
        <p:nvSpPr>
          <p:cNvPr id="37" name="CaixaDeTexto 36">
            <a:extLst>
              <a:ext uri="{FF2B5EF4-FFF2-40B4-BE49-F238E27FC236}">
                <a16:creationId xmlns:a16="http://schemas.microsoft.com/office/drawing/2014/main" id="{1E44ADBD-B1EC-57F1-B594-9CBE621886BE}"/>
              </a:ext>
            </a:extLst>
          </p:cNvPr>
          <p:cNvSpPr txBox="1"/>
          <p:nvPr/>
        </p:nvSpPr>
        <p:spPr>
          <a:xfrm>
            <a:off x="4180471" y="1085813"/>
            <a:ext cx="314234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5"/>
                </a:solidFill>
                <a:latin typeface="Arial Black" panose="020B0A04020102020204" pitchFamily="34" charset="0"/>
              </a:rPr>
              <a:t>2023</a:t>
            </a:r>
            <a:r>
              <a:rPr lang="pt-BR" b="1" dirty="0">
                <a:solidFill>
                  <a:schemeClr val="accent5"/>
                </a:solidFill>
                <a:latin typeface="Arial Black" panose="020B0A04020102020204" pitchFamily="34" charset="0"/>
              </a:rPr>
              <a:t>   66 REGISTROS</a:t>
            </a:r>
            <a:endParaRPr lang="pt-BR" sz="1600" dirty="0">
              <a:solidFill>
                <a:schemeClr val="accent5"/>
              </a:solidFill>
              <a:latin typeface="Open Sans Light" panose="020B0306030504020204" pitchFamily="34" charset="0"/>
            </a:endParaRPr>
          </a:p>
        </p:txBody>
      </p:sp>
      <p:sp>
        <p:nvSpPr>
          <p:cNvPr id="38" name="Retângulo 37">
            <a:extLst>
              <a:ext uri="{FF2B5EF4-FFF2-40B4-BE49-F238E27FC236}">
                <a16:creationId xmlns:a16="http://schemas.microsoft.com/office/drawing/2014/main" id="{0ED41329-48B5-8FAF-81E0-85F471CEE10A}"/>
              </a:ext>
            </a:extLst>
          </p:cNvPr>
          <p:cNvSpPr>
            <a:spLocks/>
          </p:cNvSpPr>
          <p:nvPr/>
        </p:nvSpPr>
        <p:spPr>
          <a:xfrm>
            <a:off x="386064" y="1496243"/>
            <a:ext cx="1620000" cy="1620000"/>
          </a:xfrm>
          <a:prstGeom prst="rect">
            <a:avLst/>
          </a:pr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6BA42C"/>
              </a:solidFill>
            </a:endParaRPr>
          </a:p>
        </p:txBody>
      </p:sp>
      <p:sp>
        <p:nvSpPr>
          <p:cNvPr id="39" name="CaixaDeTexto 38">
            <a:extLst>
              <a:ext uri="{FF2B5EF4-FFF2-40B4-BE49-F238E27FC236}">
                <a16:creationId xmlns:a16="http://schemas.microsoft.com/office/drawing/2014/main" id="{37E6EB78-F289-E306-BB6A-ADDF396658B2}"/>
              </a:ext>
            </a:extLst>
          </p:cNvPr>
          <p:cNvSpPr txBox="1"/>
          <p:nvPr/>
        </p:nvSpPr>
        <p:spPr>
          <a:xfrm>
            <a:off x="402305" y="2611457"/>
            <a:ext cx="1471590"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3">
                    <a:lumMod val="75000"/>
                  </a:schemeClr>
                </a:solidFill>
                <a:latin typeface="Arial Black" panose="020B0A04020102020204" pitchFamily="34" charset="0"/>
              </a:rPr>
              <a:t>53</a:t>
            </a:r>
            <a:r>
              <a:rPr lang="pt-BR" sz="1200" b="1" dirty="0">
                <a:solidFill>
                  <a:schemeClr val="accent3">
                    <a:lumMod val="75000"/>
                  </a:schemeClr>
                </a:solidFill>
                <a:latin typeface="Open Sans Light" panose="020B0306030504020204" pitchFamily="34" charset="0"/>
              </a:rPr>
              <a:t> </a:t>
            </a:r>
            <a:r>
              <a:rPr lang="pt-BR" sz="1200" dirty="0">
                <a:solidFill>
                  <a:schemeClr val="accent3">
                    <a:lumMod val="75000"/>
                  </a:schemeClr>
                </a:solidFill>
                <a:latin typeface="Open Sans Light" panose="020B0306030504020204" pitchFamily="34" charset="0"/>
              </a:rPr>
              <a:t>denúncias</a:t>
            </a:r>
          </a:p>
          <a:p>
            <a:pPr marL="0" marR="0" lvl="0" indent="0" defTabSz="914400" rtl="0" eaLnBrk="1" fontAlgn="auto" latinLnBrk="0" hangingPunct="1">
              <a:lnSpc>
                <a:spcPct val="100000"/>
              </a:lnSpc>
              <a:spcBef>
                <a:spcPts val="0"/>
              </a:spcBef>
              <a:spcAft>
                <a:spcPts val="0"/>
              </a:spcAft>
              <a:buClrTx/>
              <a:buSzTx/>
              <a:buFontTx/>
              <a:buNone/>
              <a:tabLst/>
              <a:defRPr/>
            </a:pPr>
            <a:r>
              <a:rPr lang="pt-BR" sz="1400" b="1" i="0" dirty="0">
                <a:solidFill>
                  <a:schemeClr val="accent3">
                    <a:lumMod val="75000"/>
                  </a:schemeClr>
                </a:solidFill>
                <a:effectLst/>
                <a:latin typeface="Arial Black" panose="020B0A04020102020204" pitchFamily="34" charset="0"/>
              </a:rPr>
              <a:t>19</a:t>
            </a:r>
            <a:r>
              <a:rPr lang="pt-BR" sz="1200" b="1" i="0" dirty="0">
                <a:solidFill>
                  <a:schemeClr val="accent3">
                    <a:lumMod val="75000"/>
                  </a:schemeClr>
                </a:solidFill>
                <a:effectLst/>
                <a:latin typeface="Open Sans Light" panose="020B0306030504020204" pitchFamily="34" charset="0"/>
              </a:rPr>
              <a:t> </a:t>
            </a:r>
            <a:r>
              <a:rPr lang="pt-BR" sz="1200" dirty="0">
                <a:solidFill>
                  <a:schemeClr val="accent3">
                    <a:lumMod val="75000"/>
                  </a:schemeClr>
                </a:solidFill>
                <a:latin typeface="Open Sans Light" panose="020B0306030504020204" pitchFamily="34" charset="0"/>
              </a:rPr>
              <a:t>comunicações</a:t>
            </a:r>
            <a:endParaRPr lang="pt-BR" sz="1200" i="0" dirty="0">
              <a:solidFill>
                <a:schemeClr val="accent3">
                  <a:lumMod val="75000"/>
                </a:schemeClr>
              </a:solidFill>
              <a:effectLst/>
            </a:endParaRPr>
          </a:p>
        </p:txBody>
      </p:sp>
      <p:pic>
        <p:nvPicPr>
          <p:cNvPr id="40" name="Picture 6" descr="em formação Ícone">
            <a:extLst>
              <a:ext uri="{FF2B5EF4-FFF2-40B4-BE49-F238E27FC236}">
                <a16:creationId xmlns:a16="http://schemas.microsoft.com/office/drawing/2014/main" id="{3EEFB93C-47B0-AE13-E66F-64F6A83A4DEF}"/>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89929" y="177743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1" name="CaixaDeTexto 40">
            <a:extLst>
              <a:ext uri="{FF2B5EF4-FFF2-40B4-BE49-F238E27FC236}">
                <a16:creationId xmlns:a16="http://schemas.microsoft.com/office/drawing/2014/main" id="{C447038B-B3F7-B5CD-9291-92A8CB367C66}"/>
              </a:ext>
            </a:extLst>
          </p:cNvPr>
          <p:cNvSpPr txBox="1"/>
          <p:nvPr/>
        </p:nvSpPr>
        <p:spPr>
          <a:xfrm>
            <a:off x="391356" y="1082573"/>
            <a:ext cx="3243575" cy="36933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3">
                    <a:lumMod val="75000"/>
                  </a:schemeClr>
                </a:solidFill>
                <a:latin typeface="Arial Black" panose="020B0A04020102020204" pitchFamily="34" charset="0"/>
              </a:rPr>
              <a:t>2022   </a:t>
            </a:r>
            <a:r>
              <a:rPr lang="pt-BR" b="1" dirty="0">
                <a:solidFill>
                  <a:schemeClr val="accent3">
                    <a:lumMod val="75000"/>
                  </a:schemeClr>
                </a:solidFill>
                <a:latin typeface="Arial Black" panose="020B0A04020102020204" pitchFamily="34" charset="0"/>
              </a:rPr>
              <a:t>72 REGISTROS</a:t>
            </a:r>
            <a:endParaRPr lang="pt-BR" sz="1200" dirty="0">
              <a:solidFill>
                <a:schemeClr val="accent3">
                  <a:lumMod val="75000"/>
                </a:schemeClr>
              </a:solidFill>
              <a:latin typeface="Open Sans Light" panose="020B0306030504020204" pitchFamily="34" charset="0"/>
            </a:endParaRPr>
          </a:p>
        </p:txBody>
      </p:sp>
      <p:sp>
        <p:nvSpPr>
          <p:cNvPr id="15" name="Retângulo 14">
            <a:extLst>
              <a:ext uri="{FF2B5EF4-FFF2-40B4-BE49-F238E27FC236}">
                <a16:creationId xmlns:a16="http://schemas.microsoft.com/office/drawing/2014/main" id="{AFC17F1F-1840-7CA3-A867-4323DCEF0595}"/>
              </a:ext>
            </a:extLst>
          </p:cNvPr>
          <p:cNvSpPr/>
          <p:nvPr/>
        </p:nvSpPr>
        <p:spPr>
          <a:xfrm>
            <a:off x="4126966" y="1496243"/>
            <a:ext cx="1620000" cy="1620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solidFill>
            </a:endParaRPr>
          </a:p>
        </p:txBody>
      </p:sp>
      <p:sp>
        <p:nvSpPr>
          <p:cNvPr id="17" name="CaixaDeTexto 16">
            <a:extLst>
              <a:ext uri="{FF2B5EF4-FFF2-40B4-BE49-F238E27FC236}">
                <a16:creationId xmlns:a16="http://schemas.microsoft.com/office/drawing/2014/main" id="{83FB44DD-D67C-F1F6-08B2-05A2AEC4498D}"/>
              </a:ext>
            </a:extLst>
          </p:cNvPr>
          <p:cNvSpPr txBox="1"/>
          <p:nvPr/>
        </p:nvSpPr>
        <p:spPr>
          <a:xfrm>
            <a:off x="4111277" y="2583379"/>
            <a:ext cx="1635689"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5"/>
                </a:solidFill>
                <a:latin typeface="Arial Black" panose="020B0A04020102020204" pitchFamily="34" charset="0"/>
              </a:rPr>
              <a:t>51</a:t>
            </a:r>
            <a:r>
              <a:rPr lang="pt-BR" sz="1200" b="1" dirty="0">
                <a:solidFill>
                  <a:schemeClr val="accent5"/>
                </a:solidFill>
                <a:latin typeface="Open Sans Light" panose="020B0306030504020204" pitchFamily="34" charset="0"/>
              </a:rPr>
              <a:t> </a:t>
            </a:r>
            <a:r>
              <a:rPr lang="pt-BR" sz="1200" dirty="0">
                <a:solidFill>
                  <a:schemeClr val="accent5"/>
                </a:solidFill>
                <a:latin typeface="Open Sans Light" panose="020B0306030504020204" pitchFamily="34" charset="0"/>
              </a:rPr>
              <a:t>denúncias</a:t>
            </a:r>
          </a:p>
          <a:p>
            <a:pPr marL="0" marR="0" lvl="0" indent="0" defTabSz="914400" rtl="0" eaLnBrk="1" fontAlgn="auto" latinLnBrk="0" hangingPunct="1">
              <a:lnSpc>
                <a:spcPct val="100000"/>
              </a:lnSpc>
              <a:spcBef>
                <a:spcPts val="0"/>
              </a:spcBef>
              <a:spcAft>
                <a:spcPts val="0"/>
              </a:spcAft>
              <a:buClrTx/>
              <a:buSzTx/>
              <a:buFontTx/>
              <a:buNone/>
              <a:tabLst/>
              <a:defRPr/>
            </a:pPr>
            <a:r>
              <a:rPr lang="pt-BR" sz="1400" b="1" i="0" dirty="0">
                <a:solidFill>
                  <a:schemeClr val="accent5"/>
                </a:solidFill>
                <a:effectLst/>
                <a:latin typeface="Arial Black" panose="020B0A04020102020204" pitchFamily="34" charset="0"/>
              </a:rPr>
              <a:t>15</a:t>
            </a:r>
            <a:r>
              <a:rPr lang="pt-BR" sz="1200" b="1" i="0" dirty="0">
                <a:solidFill>
                  <a:schemeClr val="accent5"/>
                </a:solidFill>
                <a:effectLst/>
                <a:latin typeface="Open Sans Light" panose="020B0306030504020204" pitchFamily="34" charset="0"/>
              </a:rPr>
              <a:t> </a:t>
            </a:r>
            <a:r>
              <a:rPr lang="pt-BR" sz="1200" dirty="0">
                <a:solidFill>
                  <a:schemeClr val="accent5"/>
                </a:solidFill>
                <a:latin typeface="Open Sans Light" panose="020B0306030504020204" pitchFamily="34" charset="0"/>
              </a:rPr>
              <a:t>comunicações</a:t>
            </a:r>
            <a:endParaRPr lang="pt-BR" sz="1200" i="0" dirty="0">
              <a:solidFill>
                <a:schemeClr val="accent5"/>
              </a:solidFill>
              <a:effectLst/>
            </a:endParaRPr>
          </a:p>
        </p:txBody>
      </p:sp>
      <p:pic>
        <p:nvPicPr>
          <p:cNvPr id="3086" name="Picture 14" descr="marketing Ícone">
            <a:extLst>
              <a:ext uri="{FF2B5EF4-FFF2-40B4-BE49-F238E27FC236}">
                <a16:creationId xmlns:a16="http://schemas.microsoft.com/office/drawing/2014/main" id="{28152CE1-2CE8-8CC6-CD0E-8F04084011C3}"/>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8421" y="1734007"/>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1" name="Retângulo 20">
            <a:extLst>
              <a:ext uri="{FF2B5EF4-FFF2-40B4-BE49-F238E27FC236}">
                <a16:creationId xmlns:a16="http://schemas.microsoft.com/office/drawing/2014/main" id="{A19473E1-9987-FF46-7616-54D26A19CFEC}"/>
              </a:ext>
            </a:extLst>
          </p:cNvPr>
          <p:cNvSpPr/>
          <p:nvPr/>
        </p:nvSpPr>
        <p:spPr>
          <a:xfrm>
            <a:off x="4121826" y="3223493"/>
            <a:ext cx="1620000" cy="1620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solidFill>
            </a:endParaRPr>
          </a:p>
        </p:txBody>
      </p:sp>
      <p:sp>
        <p:nvSpPr>
          <p:cNvPr id="24" name="CaixaDeTexto 23">
            <a:extLst>
              <a:ext uri="{FF2B5EF4-FFF2-40B4-BE49-F238E27FC236}">
                <a16:creationId xmlns:a16="http://schemas.microsoft.com/office/drawing/2014/main" id="{1A453AD2-CC7D-43C4-04D8-5F85218AD9D6}"/>
              </a:ext>
            </a:extLst>
          </p:cNvPr>
          <p:cNvSpPr txBox="1"/>
          <p:nvPr/>
        </p:nvSpPr>
        <p:spPr>
          <a:xfrm>
            <a:off x="4111277" y="4298549"/>
            <a:ext cx="1626289" cy="523220"/>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5"/>
                </a:solidFill>
                <a:latin typeface="Arial Black" panose="020B0A04020102020204" pitchFamily="34" charset="0"/>
              </a:rPr>
              <a:t>61</a:t>
            </a:r>
            <a:r>
              <a:rPr lang="pt-BR" sz="1200" b="1" dirty="0">
                <a:solidFill>
                  <a:schemeClr val="accent5"/>
                </a:solidFill>
                <a:latin typeface="Open Sans Light" panose="020B0306030504020204" pitchFamily="34" charset="0"/>
              </a:rPr>
              <a:t> </a:t>
            </a:r>
            <a:r>
              <a:rPr lang="pt-BR" sz="1200" dirty="0">
                <a:solidFill>
                  <a:schemeClr val="accent5"/>
                </a:solidFill>
                <a:latin typeface="Open Sans Light" panose="020B0306030504020204" pitchFamily="34" charset="0"/>
              </a:rPr>
              <a:t>gestão</a:t>
            </a:r>
          </a:p>
          <a:p>
            <a:pPr marL="0" marR="0" lvl="0" indent="0" defTabSz="914400" rtl="0" eaLnBrk="1" fontAlgn="auto" latinLnBrk="0" hangingPunct="1">
              <a:lnSpc>
                <a:spcPct val="100000"/>
              </a:lnSpc>
              <a:spcBef>
                <a:spcPts val="0"/>
              </a:spcBef>
              <a:spcAft>
                <a:spcPts val="0"/>
              </a:spcAft>
              <a:buClrTx/>
              <a:buSzTx/>
              <a:buFontTx/>
              <a:buNone/>
              <a:tabLst/>
              <a:defRPr/>
            </a:pPr>
            <a:r>
              <a:rPr lang="pt-BR" sz="1400" b="1" i="0" dirty="0">
                <a:solidFill>
                  <a:schemeClr val="accent5"/>
                </a:solidFill>
                <a:effectLst/>
                <a:latin typeface="Arial Black" panose="020B0A04020102020204" pitchFamily="34" charset="0"/>
              </a:rPr>
              <a:t>5</a:t>
            </a:r>
            <a:r>
              <a:rPr lang="pt-BR" sz="1200" b="1" i="0" dirty="0">
                <a:solidFill>
                  <a:schemeClr val="accent5"/>
                </a:solidFill>
                <a:effectLst/>
                <a:latin typeface="Open Sans Light" panose="020B0306030504020204" pitchFamily="34" charset="0"/>
              </a:rPr>
              <a:t> </a:t>
            </a:r>
            <a:r>
              <a:rPr lang="pt-BR" sz="1200" dirty="0">
                <a:solidFill>
                  <a:schemeClr val="accent5"/>
                </a:solidFill>
                <a:latin typeface="Open Sans Light" panose="020B0306030504020204" pitchFamily="34" charset="0"/>
              </a:rPr>
              <a:t>negócio</a:t>
            </a:r>
            <a:endParaRPr lang="pt-BR" sz="1200" i="0" dirty="0">
              <a:solidFill>
                <a:schemeClr val="accent5"/>
              </a:solidFill>
              <a:effectLst/>
            </a:endParaRPr>
          </a:p>
        </p:txBody>
      </p:sp>
      <p:pic>
        <p:nvPicPr>
          <p:cNvPr id="3088" name="Picture 16" descr="planejamento Ícone">
            <a:extLst>
              <a:ext uri="{FF2B5EF4-FFF2-40B4-BE49-F238E27FC236}">
                <a16:creationId xmlns:a16="http://schemas.microsoft.com/office/drawing/2014/main" id="{72A282C2-A799-AEEF-8EA2-428B045300F4}"/>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8421" y="3397013"/>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7" name="Retângulo 46">
            <a:extLst>
              <a:ext uri="{FF2B5EF4-FFF2-40B4-BE49-F238E27FC236}">
                <a16:creationId xmlns:a16="http://schemas.microsoft.com/office/drawing/2014/main" id="{6F3D300B-E3B0-4BCF-DC2E-760D96A2810D}"/>
              </a:ext>
            </a:extLst>
          </p:cNvPr>
          <p:cNvSpPr/>
          <p:nvPr/>
        </p:nvSpPr>
        <p:spPr>
          <a:xfrm>
            <a:off x="5825219" y="1496243"/>
            <a:ext cx="1620000" cy="1620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solidFill>
            </a:endParaRPr>
          </a:p>
        </p:txBody>
      </p:sp>
      <p:sp>
        <p:nvSpPr>
          <p:cNvPr id="48" name="CaixaDeTexto 47">
            <a:extLst>
              <a:ext uri="{FF2B5EF4-FFF2-40B4-BE49-F238E27FC236}">
                <a16:creationId xmlns:a16="http://schemas.microsoft.com/office/drawing/2014/main" id="{9D7C79A0-6BC0-BED4-BAF4-C4036AF535F2}"/>
              </a:ext>
            </a:extLst>
          </p:cNvPr>
          <p:cNvSpPr txBox="1"/>
          <p:nvPr/>
        </p:nvSpPr>
        <p:spPr>
          <a:xfrm>
            <a:off x="5825612" y="2389434"/>
            <a:ext cx="1637949" cy="707886"/>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5"/>
                </a:solidFill>
                <a:latin typeface="Arial Black"/>
              </a:rPr>
              <a:t>51</a:t>
            </a:r>
            <a:r>
              <a:rPr lang="pt-BR" sz="1200" b="1" dirty="0">
                <a:solidFill>
                  <a:schemeClr val="accent5"/>
                </a:solidFill>
                <a:latin typeface="Open Sans Light"/>
                <a:ea typeface="Open Sans Light"/>
                <a:cs typeface="Open Sans Light"/>
              </a:rPr>
              <a:t> </a:t>
            </a:r>
            <a:r>
              <a:rPr lang="pt-BR" sz="1200" dirty="0">
                <a:solidFill>
                  <a:schemeClr val="accent5"/>
                </a:solidFill>
                <a:latin typeface="Open Sans Light"/>
                <a:ea typeface="Open Sans Light"/>
                <a:cs typeface="Open Sans Light"/>
              </a:rPr>
              <a:t>Corregedoria</a:t>
            </a:r>
          </a:p>
          <a:p>
            <a:pPr>
              <a:defRPr/>
            </a:pPr>
            <a:r>
              <a:rPr lang="pt-BR" sz="1400" b="1" i="0" dirty="0">
                <a:solidFill>
                  <a:schemeClr val="accent5"/>
                </a:solidFill>
                <a:effectLst/>
                <a:latin typeface="Arial Black"/>
              </a:rPr>
              <a:t>1</a:t>
            </a:r>
            <a:r>
              <a:rPr lang="pt-BR" sz="1200" b="1" dirty="0">
                <a:solidFill>
                  <a:schemeClr val="accent5"/>
                </a:solidFill>
                <a:latin typeface="Open Sans Light"/>
                <a:ea typeface="Open Sans Light"/>
                <a:cs typeface="Open Sans Light"/>
              </a:rPr>
              <a:t> </a:t>
            </a:r>
            <a:r>
              <a:rPr lang="pt-BR" sz="1200" dirty="0" err="1">
                <a:solidFill>
                  <a:schemeClr val="accent5"/>
                </a:solidFill>
                <a:latin typeface="Open Sans Light"/>
                <a:ea typeface="Open Sans Light"/>
                <a:cs typeface="Open Sans Light"/>
              </a:rPr>
              <a:t>Correg</a:t>
            </a:r>
            <a:r>
              <a:rPr lang="pt-BR" sz="1200" dirty="0">
                <a:solidFill>
                  <a:schemeClr val="accent5"/>
                </a:solidFill>
                <a:latin typeface="Open Sans Light"/>
                <a:ea typeface="Open Sans Light"/>
                <a:cs typeface="Open Sans Light"/>
              </a:rPr>
              <a:t>. e Auditoria</a:t>
            </a:r>
          </a:p>
          <a:p>
            <a:pPr marL="0" marR="0" lvl="0" indent="0" defTabSz="914400" rtl="0" eaLnBrk="1" fontAlgn="auto" latinLnBrk="0" hangingPunct="1">
              <a:lnSpc>
                <a:spcPct val="100000"/>
              </a:lnSpc>
              <a:spcBef>
                <a:spcPts val="0"/>
              </a:spcBef>
              <a:spcAft>
                <a:spcPts val="0"/>
              </a:spcAft>
              <a:buClrTx/>
              <a:buSzTx/>
              <a:buFontTx/>
              <a:buNone/>
              <a:tabLst/>
              <a:defRPr/>
            </a:pPr>
            <a:r>
              <a:rPr lang="pt-BR" sz="1200" b="1" i="0" dirty="0">
                <a:solidFill>
                  <a:schemeClr val="accent5"/>
                </a:solidFill>
                <a:effectLst/>
                <a:latin typeface="Arial Black"/>
              </a:rPr>
              <a:t>1</a:t>
            </a:r>
            <a:r>
              <a:rPr lang="pt-BR" sz="1200" i="0" dirty="0">
                <a:solidFill>
                  <a:schemeClr val="accent5"/>
                </a:solidFill>
                <a:effectLst/>
                <a:latin typeface="Open Sans Light"/>
                <a:ea typeface="Open Sans Light"/>
                <a:cs typeface="Open Sans Light"/>
              </a:rPr>
              <a:t> CGU</a:t>
            </a:r>
            <a:endParaRPr lang="pt-BR" sz="1100" i="0" dirty="0">
              <a:solidFill>
                <a:schemeClr val="accent5"/>
              </a:solidFill>
              <a:effectLst/>
              <a:latin typeface="Open Sans Light"/>
              <a:ea typeface="Open Sans Light"/>
              <a:cs typeface="Open Sans Light"/>
            </a:endParaRPr>
          </a:p>
        </p:txBody>
      </p:sp>
      <p:pic>
        <p:nvPicPr>
          <p:cNvPr id="3090" name="Picture 18" descr="procedimento Ícone">
            <a:extLst>
              <a:ext uri="{FF2B5EF4-FFF2-40B4-BE49-F238E27FC236}">
                <a16:creationId xmlns:a16="http://schemas.microsoft.com/office/drawing/2014/main" id="{9F5C6FC1-70FE-2C01-526D-A1C6D452C02B}"/>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4615" y="170292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53" name="Retângulo 52">
            <a:extLst>
              <a:ext uri="{FF2B5EF4-FFF2-40B4-BE49-F238E27FC236}">
                <a16:creationId xmlns:a16="http://schemas.microsoft.com/office/drawing/2014/main" id="{A906924E-34A4-9555-2AB7-11589FF8A190}"/>
              </a:ext>
            </a:extLst>
          </p:cNvPr>
          <p:cNvSpPr/>
          <p:nvPr/>
        </p:nvSpPr>
        <p:spPr>
          <a:xfrm>
            <a:off x="5828937" y="4941108"/>
            <a:ext cx="1620000" cy="1620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solidFill>
            </a:endParaRPr>
          </a:p>
        </p:txBody>
      </p:sp>
      <p:sp>
        <p:nvSpPr>
          <p:cNvPr id="54" name="CaixaDeTexto 53">
            <a:extLst>
              <a:ext uri="{FF2B5EF4-FFF2-40B4-BE49-F238E27FC236}">
                <a16:creationId xmlns:a16="http://schemas.microsoft.com/office/drawing/2014/main" id="{19156ABE-5D64-60D0-0337-EFBA387285E9}"/>
              </a:ext>
            </a:extLst>
          </p:cNvPr>
          <p:cNvSpPr txBox="1"/>
          <p:nvPr/>
        </p:nvSpPr>
        <p:spPr>
          <a:xfrm>
            <a:off x="5838384" y="5789234"/>
            <a:ext cx="1598281" cy="307777"/>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5"/>
                </a:solidFill>
                <a:latin typeface="Arial Black" panose="020B0A04020102020204" pitchFamily="34" charset="0"/>
              </a:rPr>
              <a:t>62</a:t>
            </a:r>
            <a:r>
              <a:rPr lang="pt-BR" sz="1200" b="1" dirty="0">
                <a:solidFill>
                  <a:schemeClr val="accent5"/>
                </a:solidFill>
                <a:latin typeface="Open Sans Light" panose="020B0306030504020204" pitchFamily="34" charset="0"/>
              </a:rPr>
              <a:t> </a:t>
            </a:r>
            <a:r>
              <a:rPr lang="pt-BR" sz="1200" dirty="0">
                <a:solidFill>
                  <a:schemeClr val="accent5"/>
                </a:solidFill>
                <a:latin typeface="Open Sans Light" panose="020B0306030504020204" pitchFamily="34" charset="0"/>
              </a:rPr>
              <a:t>alta criticidade</a:t>
            </a:r>
            <a:endParaRPr lang="pt-BR" sz="1200" i="0" dirty="0">
              <a:solidFill>
                <a:schemeClr val="accent5"/>
              </a:solidFill>
              <a:effectLst/>
            </a:endParaRPr>
          </a:p>
        </p:txBody>
      </p:sp>
      <p:sp>
        <p:nvSpPr>
          <p:cNvPr id="55" name="CaixaDeTexto 54">
            <a:extLst>
              <a:ext uri="{FF2B5EF4-FFF2-40B4-BE49-F238E27FC236}">
                <a16:creationId xmlns:a16="http://schemas.microsoft.com/office/drawing/2014/main" id="{BD6A33FB-E704-59C6-A1E8-58394B86B7E1}"/>
              </a:ext>
            </a:extLst>
          </p:cNvPr>
          <p:cNvSpPr txBox="1"/>
          <p:nvPr/>
        </p:nvSpPr>
        <p:spPr>
          <a:xfrm>
            <a:off x="5830684" y="6011685"/>
            <a:ext cx="1663562" cy="30777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5"/>
                </a:solidFill>
                <a:latin typeface="Arial Black" panose="020B0A04020102020204" pitchFamily="34" charset="0"/>
              </a:rPr>
              <a:t>17</a:t>
            </a:r>
            <a:r>
              <a:rPr lang="pt-BR" sz="1200" b="1" dirty="0">
                <a:solidFill>
                  <a:schemeClr val="accent5"/>
                </a:solidFill>
                <a:latin typeface="Open Sans Light" panose="020B0306030504020204" pitchFamily="34" charset="0"/>
              </a:rPr>
              <a:t> </a:t>
            </a:r>
            <a:r>
              <a:rPr lang="pt-BR" sz="1200" dirty="0">
                <a:solidFill>
                  <a:schemeClr val="accent5"/>
                </a:solidFill>
                <a:latin typeface="Open Sans Light" panose="020B0306030504020204" pitchFamily="34" charset="0"/>
              </a:rPr>
              <a:t>média criticidade</a:t>
            </a:r>
            <a:endParaRPr lang="pt-BR" sz="1200" i="0" dirty="0">
              <a:solidFill>
                <a:schemeClr val="accent5"/>
              </a:solidFill>
              <a:effectLst/>
            </a:endParaRPr>
          </a:p>
        </p:txBody>
      </p:sp>
      <p:sp>
        <p:nvSpPr>
          <p:cNvPr id="56" name="CaixaDeTexto 55">
            <a:extLst>
              <a:ext uri="{FF2B5EF4-FFF2-40B4-BE49-F238E27FC236}">
                <a16:creationId xmlns:a16="http://schemas.microsoft.com/office/drawing/2014/main" id="{06E8D162-603B-C18B-DF53-BB3C065AC08A}"/>
              </a:ext>
            </a:extLst>
          </p:cNvPr>
          <p:cNvSpPr txBox="1"/>
          <p:nvPr/>
        </p:nvSpPr>
        <p:spPr>
          <a:xfrm>
            <a:off x="5829419" y="6246032"/>
            <a:ext cx="1696897" cy="307777"/>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5"/>
                </a:solidFill>
                <a:latin typeface="Arial Black" panose="020B0A04020102020204" pitchFamily="34" charset="0"/>
              </a:rPr>
              <a:t>12</a:t>
            </a:r>
            <a:r>
              <a:rPr lang="pt-BR" sz="1200" b="1" dirty="0">
                <a:solidFill>
                  <a:schemeClr val="accent5"/>
                </a:solidFill>
                <a:latin typeface="Open Sans Light" panose="020B0306030504020204" pitchFamily="34" charset="0"/>
              </a:rPr>
              <a:t> </a:t>
            </a:r>
            <a:r>
              <a:rPr lang="pt-BR" sz="1200" dirty="0">
                <a:solidFill>
                  <a:schemeClr val="accent5"/>
                </a:solidFill>
                <a:latin typeface="Open Sans Light" panose="020B0306030504020204" pitchFamily="34" charset="0"/>
              </a:rPr>
              <a:t>baixa criticidade</a:t>
            </a:r>
            <a:endParaRPr lang="pt-BR" sz="1200" i="0" dirty="0">
              <a:solidFill>
                <a:schemeClr val="accent5"/>
              </a:solidFill>
              <a:effectLst/>
            </a:endParaRPr>
          </a:p>
        </p:txBody>
      </p:sp>
      <p:pic>
        <p:nvPicPr>
          <p:cNvPr id="57" name="Picture 12" descr="mensagem de erro Ícone">
            <a:extLst>
              <a:ext uri="{FF2B5EF4-FFF2-40B4-BE49-F238E27FC236}">
                <a16:creationId xmlns:a16="http://schemas.microsoft.com/office/drawing/2014/main" id="{5766F86B-0D78-DDD3-E66C-22584C9F2C17}"/>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4615" y="5045356"/>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2" name="Retângulo 41">
            <a:extLst>
              <a:ext uri="{FF2B5EF4-FFF2-40B4-BE49-F238E27FC236}">
                <a16:creationId xmlns:a16="http://schemas.microsoft.com/office/drawing/2014/main" id="{58B0F14E-F2AF-76A2-F6BC-5E5F3BCCDBCD}"/>
              </a:ext>
            </a:extLst>
          </p:cNvPr>
          <p:cNvSpPr/>
          <p:nvPr/>
        </p:nvSpPr>
        <p:spPr>
          <a:xfrm>
            <a:off x="4126531" y="4941108"/>
            <a:ext cx="1620000" cy="1620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solidFill>
            </a:endParaRPr>
          </a:p>
        </p:txBody>
      </p:sp>
      <p:sp>
        <p:nvSpPr>
          <p:cNvPr id="44" name="CaixaDeTexto 43">
            <a:extLst>
              <a:ext uri="{FF2B5EF4-FFF2-40B4-BE49-F238E27FC236}">
                <a16:creationId xmlns:a16="http://schemas.microsoft.com/office/drawing/2014/main" id="{F6835929-D629-852D-9CD9-0B8D94084448}"/>
              </a:ext>
            </a:extLst>
          </p:cNvPr>
          <p:cNvSpPr txBox="1"/>
          <p:nvPr/>
        </p:nvSpPr>
        <p:spPr>
          <a:xfrm>
            <a:off x="4120241" y="6033348"/>
            <a:ext cx="1635689" cy="523220"/>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5"/>
                </a:solidFill>
                <a:latin typeface="Arial Black" panose="020B0A04020102020204" pitchFamily="34" charset="0"/>
              </a:rPr>
              <a:t>51</a:t>
            </a:r>
            <a:r>
              <a:rPr lang="pt-BR" sz="1200" b="1" dirty="0">
                <a:solidFill>
                  <a:schemeClr val="accent5"/>
                </a:solidFill>
                <a:latin typeface="Open Sans Light" panose="020B0306030504020204" pitchFamily="34" charset="0"/>
              </a:rPr>
              <a:t> </a:t>
            </a:r>
            <a:r>
              <a:rPr lang="pt-BR" sz="1200" dirty="0">
                <a:solidFill>
                  <a:schemeClr val="accent5"/>
                </a:solidFill>
                <a:latin typeface="Open Sans Light" panose="020B0306030504020204" pitchFamily="34" charset="0"/>
              </a:rPr>
              <a:t>aptas</a:t>
            </a:r>
          </a:p>
          <a:p>
            <a:pPr marL="0" marR="0" lvl="0" indent="0" defTabSz="914400" rtl="0" eaLnBrk="1" fontAlgn="auto" latinLnBrk="0" hangingPunct="1">
              <a:lnSpc>
                <a:spcPct val="100000"/>
              </a:lnSpc>
              <a:spcBef>
                <a:spcPts val="0"/>
              </a:spcBef>
              <a:spcAft>
                <a:spcPts val="0"/>
              </a:spcAft>
              <a:buClrTx/>
              <a:buSzTx/>
              <a:buFontTx/>
              <a:buNone/>
              <a:tabLst/>
              <a:defRPr/>
            </a:pPr>
            <a:r>
              <a:rPr lang="pt-BR" sz="1400" i="0" dirty="0">
                <a:solidFill>
                  <a:schemeClr val="accent5"/>
                </a:solidFill>
                <a:effectLst/>
                <a:latin typeface="Arial Black" panose="020B0A04020102020204" pitchFamily="34" charset="0"/>
              </a:rPr>
              <a:t>15</a:t>
            </a:r>
            <a:r>
              <a:rPr lang="pt-BR" sz="1200" i="0" dirty="0">
                <a:solidFill>
                  <a:schemeClr val="accent5"/>
                </a:solidFill>
                <a:effectLst/>
                <a:latin typeface="Open Sans Light" panose="020B0306030504020204" pitchFamily="34" charset="0"/>
              </a:rPr>
              <a:t> </a:t>
            </a:r>
            <a:r>
              <a:rPr lang="pt-BR" sz="1200" dirty="0">
                <a:solidFill>
                  <a:schemeClr val="accent5"/>
                </a:solidFill>
                <a:latin typeface="Open Sans Light" panose="020B0306030504020204" pitchFamily="34" charset="0"/>
              </a:rPr>
              <a:t>não aptas</a:t>
            </a:r>
            <a:endParaRPr lang="pt-BR" sz="1200" i="0" dirty="0">
              <a:solidFill>
                <a:schemeClr val="accent5"/>
              </a:solidFill>
              <a:effectLst/>
            </a:endParaRPr>
          </a:p>
        </p:txBody>
      </p:sp>
      <p:pic>
        <p:nvPicPr>
          <p:cNvPr id="3092" name="Picture 20" descr="verificar Ícone">
            <a:extLst>
              <a:ext uri="{FF2B5EF4-FFF2-40B4-BE49-F238E27FC236}">
                <a16:creationId xmlns:a16="http://schemas.microsoft.com/office/drawing/2014/main" id="{6B9F07CF-B6E6-1204-0E02-D1DD4F2F57BC}"/>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8421" y="5070461"/>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50" name="Retângulo 49">
            <a:extLst>
              <a:ext uri="{FF2B5EF4-FFF2-40B4-BE49-F238E27FC236}">
                <a16:creationId xmlns:a16="http://schemas.microsoft.com/office/drawing/2014/main" id="{DEE2E958-7A47-2D9A-7BFE-70D27B0D2933}"/>
              </a:ext>
            </a:extLst>
          </p:cNvPr>
          <p:cNvSpPr/>
          <p:nvPr/>
        </p:nvSpPr>
        <p:spPr>
          <a:xfrm>
            <a:off x="5826879" y="3223493"/>
            <a:ext cx="1620000" cy="1620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solidFill>
            </a:endParaRPr>
          </a:p>
        </p:txBody>
      </p:sp>
      <p:sp>
        <p:nvSpPr>
          <p:cNvPr id="51" name="CaixaDeTexto 50">
            <a:extLst>
              <a:ext uri="{FF2B5EF4-FFF2-40B4-BE49-F238E27FC236}">
                <a16:creationId xmlns:a16="http://schemas.microsoft.com/office/drawing/2014/main" id="{93669624-4249-30A3-BC53-3A75D2BBC71E}"/>
              </a:ext>
            </a:extLst>
          </p:cNvPr>
          <p:cNvSpPr txBox="1"/>
          <p:nvPr/>
        </p:nvSpPr>
        <p:spPr>
          <a:xfrm>
            <a:off x="5837421" y="4122072"/>
            <a:ext cx="1694511" cy="707886"/>
          </a:xfrm>
          <a:prstGeom prst="rect">
            <a:avLst/>
          </a:prstGeom>
          <a:noFill/>
        </p:spPr>
        <p:txBody>
          <a:bodyPr wrap="square" lIns="91440" tIns="45720" rIns="91440" bIns="45720" anchor="t">
            <a:spAutoFit/>
          </a:bodyPr>
          <a:lstStyle/>
          <a:p>
            <a:pPr>
              <a:defRPr/>
            </a:pPr>
            <a:r>
              <a:rPr lang="pt-BR" sz="1400" b="1" i="0" dirty="0">
                <a:solidFill>
                  <a:schemeClr val="accent5"/>
                </a:solidFill>
                <a:effectLst/>
                <a:latin typeface="Arial Black"/>
              </a:rPr>
              <a:t>12 </a:t>
            </a:r>
            <a:r>
              <a:rPr lang="pt-BR" sz="1200" i="0" dirty="0">
                <a:solidFill>
                  <a:schemeClr val="accent5"/>
                </a:solidFill>
                <a:effectLst/>
                <a:latin typeface="Open Sans Light"/>
                <a:ea typeface="Open Sans Light"/>
                <a:cs typeface="Open Sans Light"/>
              </a:rPr>
              <a:t>utilização</a:t>
            </a:r>
            <a:endParaRPr lang="pt-PT" sz="2000" dirty="0">
              <a:solidFill>
                <a:schemeClr val="accent5"/>
              </a:solidFill>
            </a:endParaRPr>
          </a:p>
          <a:p>
            <a:pPr>
              <a:defRPr/>
            </a:pPr>
            <a:r>
              <a:rPr lang="pt-BR" sz="1200" dirty="0">
                <a:solidFill>
                  <a:schemeClr val="accent5"/>
                </a:solidFill>
                <a:latin typeface="Open Sans Light"/>
                <a:ea typeface="Open Sans Light"/>
                <a:cs typeface="Open Sans Light"/>
              </a:rPr>
              <a:t> </a:t>
            </a:r>
            <a:r>
              <a:rPr lang="pt-BR" sz="1200" i="0" dirty="0">
                <a:solidFill>
                  <a:schemeClr val="accent5"/>
                </a:solidFill>
                <a:effectLst/>
                <a:latin typeface="Open Sans Light"/>
                <a:ea typeface="Open Sans Light"/>
                <a:cs typeface="Open Sans Light"/>
              </a:rPr>
              <a:t>indevida de recursos</a:t>
            </a:r>
            <a:endParaRPr lang="pt-BR" sz="2000" dirty="0">
              <a:solidFill>
                <a:schemeClr val="accent5"/>
              </a:solidFill>
            </a:endParaRPr>
          </a:p>
          <a:p>
            <a:pPr>
              <a:defRPr/>
            </a:pPr>
            <a:r>
              <a:rPr lang="pt-BR" sz="1400" b="1" i="0" dirty="0">
                <a:solidFill>
                  <a:schemeClr val="accent5"/>
                </a:solidFill>
                <a:effectLst/>
                <a:latin typeface="Arial Black"/>
              </a:rPr>
              <a:t>6 </a:t>
            </a:r>
            <a:r>
              <a:rPr lang="pt-BR" sz="1200" dirty="0">
                <a:solidFill>
                  <a:schemeClr val="accent5"/>
                </a:solidFill>
                <a:latin typeface="Open Sans Light"/>
                <a:ea typeface="Open Sans Light"/>
                <a:cs typeface="Open Sans Light"/>
              </a:rPr>
              <a:t>discriminação</a:t>
            </a:r>
            <a:r>
              <a:rPr lang="pt-BR" sz="1400" b="1" dirty="0">
                <a:solidFill>
                  <a:schemeClr val="accent5"/>
                </a:solidFill>
                <a:latin typeface="Arial Black"/>
              </a:rPr>
              <a:t> </a:t>
            </a:r>
            <a:endParaRPr lang="pt-BR" sz="1200" i="0" dirty="0">
              <a:solidFill>
                <a:schemeClr val="accent5"/>
              </a:solidFill>
              <a:effectLst/>
            </a:endParaRPr>
          </a:p>
        </p:txBody>
      </p:sp>
      <p:pic>
        <p:nvPicPr>
          <p:cNvPr id="3094" name="Picture 22" descr="pasta Ícone">
            <a:extLst>
              <a:ext uri="{FF2B5EF4-FFF2-40B4-BE49-F238E27FC236}">
                <a16:creationId xmlns:a16="http://schemas.microsoft.com/office/drawing/2014/main" id="{1D7BE791-B5FD-D653-1A0C-6B28D3DCD4E8}"/>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4615" y="3397745"/>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58" name="Retângulo 57">
            <a:extLst>
              <a:ext uri="{FF2B5EF4-FFF2-40B4-BE49-F238E27FC236}">
                <a16:creationId xmlns:a16="http://schemas.microsoft.com/office/drawing/2014/main" id="{1043FDB0-73F7-A35E-996D-9F88C8E324BA}"/>
              </a:ext>
            </a:extLst>
          </p:cNvPr>
          <p:cNvSpPr/>
          <p:nvPr/>
        </p:nvSpPr>
        <p:spPr>
          <a:xfrm>
            <a:off x="387051" y="3207171"/>
            <a:ext cx="1620000" cy="1620000"/>
          </a:xfrm>
          <a:prstGeom prst="rect">
            <a:avLst/>
          </a:pr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6BA42C"/>
              </a:solidFill>
            </a:endParaRPr>
          </a:p>
        </p:txBody>
      </p:sp>
      <p:sp>
        <p:nvSpPr>
          <p:cNvPr id="59" name="CaixaDeTexto 58">
            <a:extLst>
              <a:ext uri="{FF2B5EF4-FFF2-40B4-BE49-F238E27FC236}">
                <a16:creationId xmlns:a16="http://schemas.microsoft.com/office/drawing/2014/main" id="{5EF544BE-F263-FD30-22FC-11636A8C2BF8}"/>
              </a:ext>
            </a:extLst>
          </p:cNvPr>
          <p:cNvSpPr txBox="1"/>
          <p:nvPr/>
        </p:nvSpPr>
        <p:spPr>
          <a:xfrm>
            <a:off x="395833" y="4333197"/>
            <a:ext cx="1498587" cy="523220"/>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3">
                    <a:lumMod val="75000"/>
                  </a:schemeClr>
                </a:solidFill>
                <a:latin typeface="Arial Black" panose="020B0A04020102020204" pitchFamily="34" charset="0"/>
              </a:rPr>
              <a:t>71</a:t>
            </a:r>
            <a:r>
              <a:rPr lang="pt-BR" sz="1200" b="1" dirty="0">
                <a:solidFill>
                  <a:schemeClr val="accent3">
                    <a:lumMod val="75000"/>
                  </a:schemeClr>
                </a:solidFill>
                <a:latin typeface="Open Sans Light" panose="020B0306030504020204" pitchFamily="34" charset="0"/>
              </a:rPr>
              <a:t> </a:t>
            </a:r>
            <a:r>
              <a:rPr lang="pt-BR" sz="1200" dirty="0">
                <a:solidFill>
                  <a:schemeClr val="accent3">
                    <a:lumMod val="75000"/>
                  </a:schemeClr>
                </a:solidFill>
                <a:latin typeface="Open Sans Light" panose="020B0306030504020204" pitchFamily="34" charset="0"/>
              </a:rPr>
              <a:t>gestão</a:t>
            </a:r>
          </a:p>
          <a:p>
            <a:pPr marL="0" marR="0" lvl="0" indent="0" defTabSz="914400" rtl="0" eaLnBrk="1" fontAlgn="auto" latinLnBrk="0" hangingPunct="1">
              <a:lnSpc>
                <a:spcPct val="100000"/>
              </a:lnSpc>
              <a:spcBef>
                <a:spcPts val="0"/>
              </a:spcBef>
              <a:spcAft>
                <a:spcPts val="0"/>
              </a:spcAft>
              <a:buClrTx/>
              <a:buSzTx/>
              <a:buFontTx/>
              <a:buNone/>
              <a:tabLst/>
              <a:defRPr/>
            </a:pPr>
            <a:r>
              <a:rPr lang="pt-BR" sz="1400" b="1" i="0" dirty="0">
                <a:solidFill>
                  <a:schemeClr val="accent3">
                    <a:lumMod val="75000"/>
                  </a:schemeClr>
                </a:solidFill>
                <a:effectLst/>
                <a:latin typeface="Arial Black" panose="020B0A04020102020204" pitchFamily="34" charset="0"/>
              </a:rPr>
              <a:t>1</a:t>
            </a:r>
            <a:r>
              <a:rPr lang="pt-BR" sz="1200" b="1" i="0" dirty="0">
                <a:solidFill>
                  <a:schemeClr val="accent3">
                    <a:lumMod val="75000"/>
                  </a:schemeClr>
                </a:solidFill>
                <a:effectLst/>
                <a:latin typeface="Open Sans Light" panose="020B0306030504020204" pitchFamily="34" charset="0"/>
              </a:rPr>
              <a:t> </a:t>
            </a:r>
            <a:r>
              <a:rPr lang="pt-BR" sz="1200" dirty="0">
                <a:solidFill>
                  <a:schemeClr val="accent3">
                    <a:lumMod val="75000"/>
                  </a:schemeClr>
                </a:solidFill>
                <a:latin typeface="Open Sans Light" panose="020B0306030504020204" pitchFamily="34" charset="0"/>
              </a:rPr>
              <a:t>negócio</a:t>
            </a:r>
            <a:endParaRPr lang="pt-BR" sz="1200" i="0" dirty="0">
              <a:solidFill>
                <a:schemeClr val="accent3">
                  <a:lumMod val="75000"/>
                </a:schemeClr>
              </a:solidFill>
              <a:effectLst/>
            </a:endParaRPr>
          </a:p>
        </p:txBody>
      </p:sp>
      <p:pic>
        <p:nvPicPr>
          <p:cNvPr id="60" name="Picture 16" descr="planejamento Ícone">
            <a:extLst>
              <a:ext uri="{FF2B5EF4-FFF2-40B4-BE49-F238E27FC236}">
                <a16:creationId xmlns:a16="http://schemas.microsoft.com/office/drawing/2014/main" id="{5E7E14B2-1855-56E3-56CF-029951F66183}"/>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9929" y="3406432"/>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61" name="Retângulo 60">
            <a:extLst>
              <a:ext uri="{FF2B5EF4-FFF2-40B4-BE49-F238E27FC236}">
                <a16:creationId xmlns:a16="http://schemas.microsoft.com/office/drawing/2014/main" id="{9366895E-545D-2B45-DD79-4F32DD13E1CD}"/>
              </a:ext>
            </a:extLst>
          </p:cNvPr>
          <p:cNvSpPr/>
          <p:nvPr/>
        </p:nvSpPr>
        <p:spPr>
          <a:xfrm>
            <a:off x="392354" y="4928003"/>
            <a:ext cx="1620000" cy="1620000"/>
          </a:xfrm>
          <a:prstGeom prst="rect">
            <a:avLst/>
          </a:pr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6BA42C"/>
              </a:solidFill>
            </a:endParaRPr>
          </a:p>
        </p:txBody>
      </p:sp>
      <p:sp>
        <p:nvSpPr>
          <p:cNvPr id="62" name="CaixaDeTexto 61">
            <a:extLst>
              <a:ext uri="{FF2B5EF4-FFF2-40B4-BE49-F238E27FC236}">
                <a16:creationId xmlns:a16="http://schemas.microsoft.com/office/drawing/2014/main" id="{36B31196-D484-ECCC-8BAD-DACC44231E02}"/>
              </a:ext>
            </a:extLst>
          </p:cNvPr>
          <p:cNvSpPr txBox="1"/>
          <p:nvPr/>
        </p:nvSpPr>
        <p:spPr>
          <a:xfrm>
            <a:off x="395833" y="6028167"/>
            <a:ext cx="1524826" cy="523220"/>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3">
                    <a:lumMod val="75000"/>
                  </a:schemeClr>
                </a:solidFill>
                <a:latin typeface="Arial Black" panose="020B0A04020102020204" pitchFamily="34" charset="0"/>
              </a:rPr>
              <a:t>68</a:t>
            </a:r>
            <a:r>
              <a:rPr lang="pt-BR" sz="1200" b="1" dirty="0">
                <a:solidFill>
                  <a:schemeClr val="accent3">
                    <a:lumMod val="75000"/>
                  </a:schemeClr>
                </a:solidFill>
                <a:latin typeface="Open Sans Light" panose="020B0306030504020204" pitchFamily="34" charset="0"/>
              </a:rPr>
              <a:t> </a:t>
            </a:r>
            <a:r>
              <a:rPr lang="pt-BR" sz="1200" dirty="0">
                <a:solidFill>
                  <a:schemeClr val="accent3">
                    <a:lumMod val="75000"/>
                  </a:schemeClr>
                </a:solidFill>
                <a:latin typeface="Open Sans Light" panose="020B0306030504020204" pitchFamily="34" charset="0"/>
              </a:rPr>
              <a:t>aptas</a:t>
            </a:r>
          </a:p>
          <a:p>
            <a:pPr marL="0" marR="0" lvl="0" indent="0" defTabSz="914400" rtl="0" eaLnBrk="1" fontAlgn="auto" latinLnBrk="0" hangingPunct="1">
              <a:lnSpc>
                <a:spcPct val="100000"/>
              </a:lnSpc>
              <a:spcBef>
                <a:spcPts val="0"/>
              </a:spcBef>
              <a:spcAft>
                <a:spcPts val="0"/>
              </a:spcAft>
              <a:buClrTx/>
              <a:buSzTx/>
              <a:buFontTx/>
              <a:buNone/>
              <a:tabLst/>
              <a:defRPr/>
            </a:pPr>
            <a:r>
              <a:rPr lang="pt-BR" sz="1400" i="0" dirty="0">
                <a:solidFill>
                  <a:schemeClr val="accent3">
                    <a:lumMod val="75000"/>
                  </a:schemeClr>
                </a:solidFill>
                <a:effectLst/>
                <a:latin typeface="Arial Black" panose="020B0A04020102020204" pitchFamily="34" charset="0"/>
              </a:rPr>
              <a:t>4</a:t>
            </a:r>
            <a:r>
              <a:rPr lang="pt-BR" sz="1200" i="0" dirty="0">
                <a:solidFill>
                  <a:schemeClr val="accent3">
                    <a:lumMod val="75000"/>
                  </a:schemeClr>
                </a:solidFill>
                <a:effectLst/>
                <a:latin typeface="Open Sans Light" panose="020B0306030504020204" pitchFamily="34" charset="0"/>
              </a:rPr>
              <a:t> </a:t>
            </a:r>
            <a:r>
              <a:rPr lang="pt-BR" sz="1200" dirty="0">
                <a:solidFill>
                  <a:schemeClr val="accent3">
                    <a:lumMod val="75000"/>
                  </a:schemeClr>
                </a:solidFill>
                <a:latin typeface="Open Sans Light" panose="020B0306030504020204" pitchFamily="34" charset="0"/>
              </a:rPr>
              <a:t>não aptas</a:t>
            </a:r>
            <a:endParaRPr lang="pt-BR" sz="1200" i="0" dirty="0">
              <a:solidFill>
                <a:schemeClr val="accent3">
                  <a:lumMod val="75000"/>
                </a:schemeClr>
              </a:solidFill>
              <a:effectLst/>
            </a:endParaRPr>
          </a:p>
        </p:txBody>
      </p:sp>
      <p:pic>
        <p:nvPicPr>
          <p:cNvPr id="63" name="Picture 20" descr="verificar Ícone">
            <a:extLst>
              <a:ext uri="{FF2B5EF4-FFF2-40B4-BE49-F238E27FC236}">
                <a16:creationId xmlns:a16="http://schemas.microsoft.com/office/drawing/2014/main" id="{5CC0FEC7-4CE4-F2AF-2762-BAAF54379BD1}"/>
              </a:ext>
            </a:extLst>
          </p:cNvPr>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9929" y="510221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64" name="Retângulo 63">
            <a:extLst>
              <a:ext uri="{FF2B5EF4-FFF2-40B4-BE49-F238E27FC236}">
                <a16:creationId xmlns:a16="http://schemas.microsoft.com/office/drawing/2014/main" id="{50ED3531-30B4-C53D-0540-E59D2BB2DE1D}"/>
              </a:ext>
            </a:extLst>
          </p:cNvPr>
          <p:cNvSpPr/>
          <p:nvPr/>
        </p:nvSpPr>
        <p:spPr>
          <a:xfrm>
            <a:off x="2123452" y="1486474"/>
            <a:ext cx="1620000" cy="1620000"/>
          </a:xfrm>
          <a:prstGeom prst="rect">
            <a:avLst/>
          </a:pr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6">
                  <a:lumMod val="75000"/>
                </a:schemeClr>
              </a:solidFill>
            </a:endParaRPr>
          </a:p>
        </p:txBody>
      </p:sp>
      <p:sp>
        <p:nvSpPr>
          <p:cNvPr id="65" name="CaixaDeTexto 64">
            <a:extLst>
              <a:ext uri="{FF2B5EF4-FFF2-40B4-BE49-F238E27FC236}">
                <a16:creationId xmlns:a16="http://schemas.microsoft.com/office/drawing/2014/main" id="{000850F4-FBAA-C4FB-F9E1-BECC6FE6F2A4}"/>
              </a:ext>
            </a:extLst>
          </p:cNvPr>
          <p:cNvSpPr txBox="1"/>
          <p:nvPr/>
        </p:nvSpPr>
        <p:spPr>
          <a:xfrm>
            <a:off x="2121645" y="2791195"/>
            <a:ext cx="1663232"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3">
                    <a:lumMod val="75000"/>
                  </a:schemeClr>
                </a:solidFill>
                <a:latin typeface="Arial Black" panose="020B0A04020102020204" pitchFamily="34" charset="0"/>
              </a:rPr>
              <a:t>54</a:t>
            </a:r>
            <a:r>
              <a:rPr lang="pt-BR" sz="1200" b="1" dirty="0">
                <a:solidFill>
                  <a:schemeClr val="accent3">
                    <a:lumMod val="75000"/>
                  </a:schemeClr>
                </a:solidFill>
                <a:latin typeface="Open Sans Light" panose="020B0306030504020204" pitchFamily="34" charset="0"/>
              </a:rPr>
              <a:t> </a:t>
            </a:r>
            <a:r>
              <a:rPr lang="pt-BR" sz="1200" dirty="0">
                <a:solidFill>
                  <a:schemeClr val="accent3">
                    <a:lumMod val="75000"/>
                  </a:schemeClr>
                </a:solidFill>
                <a:latin typeface="Open Sans Light" panose="020B0306030504020204" pitchFamily="34" charset="0"/>
              </a:rPr>
              <a:t>Corregedoria</a:t>
            </a:r>
          </a:p>
        </p:txBody>
      </p:sp>
      <p:pic>
        <p:nvPicPr>
          <p:cNvPr id="66" name="Picture 18" descr="procedimento Ícone">
            <a:extLst>
              <a:ext uri="{FF2B5EF4-FFF2-40B4-BE49-F238E27FC236}">
                <a16:creationId xmlns:a16="http://schemas.microsoft.com/office/drawing/2014/main" id="{FE2FD65C-248E-CC6B-0D94-CE07FD905C7A}"/>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98115" y="177743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67" name="Retângulo 66">
            <a:extLst>
              <a:ext uri="{FF2B5EF4-FFF2-40B4-BE49-F238E27FC236}">
                <a16:creationId xmlns:a16="http://schemas.microsoft.com/office/drawing/2014/main" id="{47E757FA-E8F6-A484-9596-F8ADA9ACCB37}"/>
              </a:ext>
            </a:extLst>
          </p:cNvPr>
          <p:cNvSpPr/>
          <p:nvPr/>
        </p:nvSpPr>
        <p:spPr>
          <a:xfrm>
            <a:off x="2118950" y="3216940"/>
            <a:ext cx="1620000" cy="1620000"/>
          </a:xfrm>
          <a:prstGeom prst="rect">
            <a:avLst/>
          </a:pr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6">
                  <a:lumMod val="75000"/>
                </a:schemeClr>
              </a:solidFill>
            </a:endParaRPr>
          </a:p>
        </p:txBody>
      </p:sp>
      <p:sp>
        <p:nvSpPr>
          <p:cNvPr id="68" name="CaixaDeTexto 67">
            <a:extLst>
              <a:ext uri="{FF2B5EF4-FFF2-40B4-BE49-F238E27FC236}">
                <a16:creationId xmlns:a16="http://schemas.microsoft.com/office/drawing/2014/main" id="{8078AC2A-2A5A-5EC0-939A-4BEDFAB52219}"/>
              </a:ext>
            </a:extLst>
          </p:cNvPr>
          <p:cNvSpPr txBox="1"/>
          <p:nvPr/>
        </p:nvSpPr>
        <p:spPr>
          <a:xfrm>
            <a:off x="2122458" y="4134497"/>
            <a:ext cx="1553694" cy="707886"/>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1400" b="1" i="0" dirty="0">
                <a:solidFill>
                  <a:schemeClr val="accent3">
                    <a:lumMod val="75000"/>
                  </a:schemeClr>
                </a:solidFill>
                <a:effectLst/>
                <a:latin typeface="Arial Black" panose="020B0A04020102020204" pitchFamily="34" charset="0"/>
              </a:rPr>
              <a:t>23 </a:t>
            </a:r>
            <a:r>
              <a:rPr lang="pt-BR" sz="1200" dirty="0">
                <a:solidFill>
                  <a:schemeClr val="accent3">
                    <a:lumMod val="75000"/>
                  </a:schemeClr>
                </a:solidFill>
                <a:latin typeface="Open Sans Light" panose="020B0306030504020204" pitchFamily="34" charset="0"/>
              </a:rPr>
              <a:t>conduta inadequada</a:t>
            </a:r>
            <a:endParaRPr lang="pt-BR" sz="1200" i="0" dirty="0">
              <a:solidFill>
                <a:schemeClr val="accent3">
                  <a:lumMod val="75000"/>
                </a:schemeClr>
              </a:solidFill>
              <a:effectLst/>
              <a:latin typeface="Open Sans Light" panose="020B03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pt-BR" sz="1400" b="1" i="0" dirty="0">
                <a:solidFill>
                  <a:schemeClr val="accent3">
                    <a:lumMod val="75000"/>
                  </a:schemeClr>
                </a:solidFill>
                <a:effectLst/>
                <a:latin typeface="Arial Black" panose="020B0A04020102020204" pitchFamily="34" charset="0"/>
              </a:rPr>
              <a:t>6 </a:t>
            </a:r>
            <a:r>
              <a:rPr lang="pt-BR" sz="1200" dirty="0">
                <a:solidFill>
                  <a:schemeClr val="accent3">
                    <a:lumMod val="75000"/>
                  </a:schemeClr>
                </a:solidFill>
                <a:latin typeface="Open Sans Light" panose="020B0306030504020204" pitchFamily="34" charset="0"/>
              </a:rPr>
              <a:t>uso da máscara</a:t>
            </a:r>
            <a:r>
              <a:rPr lang="pt-BR" sz="1200" b="1" i="0" dirty="0">
                <a:solidFill>
                  <a:schemeClr val="accent3">
                    <a:lumMod val="75000"/>
                  </a:schemeClr>
                </a:solidFill>
                <a:effectLst/>
                <a:latin typeface="Arial Black" panose="020B0A04020102020204" pitchFamily="34" charset="0"/>
              </a:rPr>
              <a:t> </a:t>
            </a:r>
            <a:endParaRPr lang="pt-BR" sz="1200" i="0" dirty="0">
              <a:solidFill>
                <a:schemeClr val="accent3">
                  <a:lumMod val="75000"/>
                </a:schemeClr>
              </a:solidFill>
              <a:effectLst/>
            </a:endParaRPr>
          </a:p>
        </p:txBody>
      </p:sp>
      <p:pic>
        <p:nvPicPr>
          <p:cNvPr id="69" name="Picture 22" descr="pasta Ícone">
            <a:extLst>
              <a:ext uri="{FF2B5EF4-FFF2-40B4-BE49-F238E27FC236}">
                <a16:creationId xmlns:a16="http://schemas.microsoft.com/office/drawing/2014/main" id="{729293ED-F2AD-D0E1-3B33-0746CDD24157}"/>
              </a:ext>
            </a:extLst>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98115" y="3406432"/>
            <a:ext cx="612000" cy="612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7E6426CB-1DB0-C94B-2B19-E87F564C3B60}"/>
              </a:ext>
            </a:extLst>
          </p:cNvPr>
          <p:cNvSpPr txBox="1"/>
          <p:nvPr/>
        </p:nvSpPr>
        <p:spPr>
          <a:xfrm>
            <a:off x="3680364" y="1111860"/>
            <a:ext cx="712023" cy="261610"/>
          </a:xfrm>
          <a:prstGeom prst="rect">
            <a:avLst/>
          </a:prstGeom>
          <a:noFill/>
        </p:spPr>
        <p:txBody>
          <a:bodyPr wrap="square" rtlCol="0">
            <a:spAutoFit/>
          </a:bodyPr>
          <a:lstStyle/>
          <a:p>
            <a:r>
              <a:rPr lang="pt-BR" sz="1100"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-8,33%</a:t>
            </a:r>
          </a:p>
        </p:txBody>
      </p:sp>
      <p:pic>
        <p:nvPicPr>
          <p:cNvPr id="4" name="Imagem 3">
            <a:extLst>
              <a:ext uri="{FF2B5EF4-FFF2-40B4-BE49-F238E27FC236}">
                <a16:creationId xmlns:a16="http://schemas.microsoft.com/office/drawing/2014/main" id="{9075E2CC-36FA-02CF-672F-51C5BD747D91}"/>
              </a:ext>
            </a:extLst>
          </p:cNvPr>
          <p:cNvPicPr>
            <a:picLocks noChangeAspect="1"/>
          </p:cNvPicPr>
          <p:nvPr/>
        </p:nvPicPr>
        <p:blipFill>
          <a:blip r:embed="rId10"/>
          <a:stretch>
            <a:fillRect/>
          </a:stretch>
        </p:blipFill>
        <p:spPr>
          <a:xfrm>
            <a:off x="3423015" y="1120504"/>
            <a:ext cx="267495" cy="268355"/>
          </a:xfrm>
          <a:prstGeom prst="rect">
            <a:avLst/>
          </a:prstGeom>
        </p:spPr>
      </p:pic>
    </p:spTree>
    <p:extLst>
      <p:ext uri="{BB962C8B-B14F-4D97-AF65-F5344CB8AC3E}">
        <p14:creationId xmlns:p14="http://schemas.microsoft.com/office/powerpoint/2010/main" val="258609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Placeholder 36"/>
          <p:cNvSpPr>
            <a:spLocks noGrp="1"/>
          </p:cNvSpPr>
          <p:nvPr>
            <p:ph type="body" sz="quarter" idx="18"/>
          </p:nvPr>
        </p:nvSpPr>
        <p:spPr>
          <a:xfrm>
            <a:off x="1234141" y="1478535"/>
            <a:ext cx="4087289" cy="416883"/>
          </a:xfrm>
        </p:spPr>
        <p:txBody>
          <a:bodyPr>
            <a:noAutofit/>
          </a:bodyPr>
          <a:lstStyle/>
          <a:p>
            <a:pPr lvl="0">
              <a:lnSpc>
                <a:spcPct val="100000"/>
              </a:lnSpc>
              <a:spcBef>
                <a:spcPts val="0"/>
              </a:spcBef>
              <a:spcAft>
                <a:spcPts val="400"/>
              </a:spcAft>
            </a:pPr>
            <a:r>
              <a:rPr lang="pt-BR" sz="6600" dirty="0">
                <a:solidFill>
                  <a:srgbClr val="6BA42C"/>
                </a:solidFill>
              </a:rPr>
              <a:t>14</a:t>
            </a:r>
            <a:r>
              <a:rPr lang="pt-BR" dirty="0">
                <a:solidFill>
                  <a:srgbClr val="6BA42C"/>
                </a:solidFill>
              </a:rPr>
              <a:t> </a:t>
            </a:r>
          </a:p>
          <a:p>
            <a:pPr lvl="0">
              <a:lnSpc>
                <a:spcPct val="100000"/>
              </a:lnSpc>
              <a:spcBef>
                <a:spcPts val="0"/>
              </a:spcBef>
              <a:spcAft>
                <a:spcPts val="400"/>
              </a:spcAft>
            </a:pPr>
            <a:r>
              <a:rPr lang="pt-BR" dirty="0">
                <a:solidFill>
                  <a:srgbClr val="6BA42C"/>
                </a:solidFill>
              </a:rPr>
              <a:t>PROPOSTAS DE </a:t>
            </a:r>
          </a:p>
          <a:p>
            <a:pPr lvl="0">
              <a:lnSpc>
                <a:spcPct val="100000"/>
              </a:lnSpc>
              <a:spcBef>
                <a:spcPts val="0"/>
              </a:spcBef>
              <a:spcAft>
                <a:spcPts val="400"/>
              </a:spcAft>
            </a:pPr>
            <a:r>
              <a:rPr lang="pt-BR" dirty="0">
                <a:solidFill>
                  <a:srgbClr val="6BA42C"/>
                </a:solidFill>
              </a:rPr>
              <a:t>APERFEIÇOAMENTO</a:t>
            </a:r>
          </a:p>
          <a:p>
            <a:pPr>
              <a:lnSpc>
                <a:spcPct val="100000"/>
              </a:lnSpc>
              <a:spcBef>
                <a:spcPts val="0"/>
              </a:spcBef>
            </a:pPr>
            <a:endParaRPr lang="ru-RU" sz="1600" dirty="0">
              <a:latin typeface="+mj-lt"/>
            </a:endParaRPr>
          </a:p>
          <a:p>
            <a:pPr lvl="0">
              <a:lnSpc>
                <a:spcPct val="100000"/>
              </a:lnSpc>
              <a:spcBef>
                <a:spcPts val="0"/>
              </a:spcBef>
            </a:pPr>
            <a:endParaRPr lang="ru-RU" dirty="0"/>
          </a:p>
          <a:p>
            <a:endParaRPr lang="ru-RU" sz="1200" dirty="0"/>
          </a:p>
        </p:txBody>
      </p:sp>
      <p:sp>
        <p:nvSpPr>
          <p:cNvPr id="87" name="Text Placeholder 36">
            <a:extLst>
              <a:ext uri="{FF2B5EF4-FFF2-40B4-BE49-F238E27FC236}">
                <a16:creationId xmlns:a16="http://schemas.microsoft.com/office/drawing/2014/main" id="{2F9DA9D4-C7D8-8B91-AB4D-56F42BCCC6FA}"/>
              </a:ext>
            </a:extLst>
          </p:cNvPr>
          <p:cNvSpPr txBox="1">
            <a:spLocks/>
          </p:cNvSpPr>
          <p:nvPr/>
        </p:nvSpPr>
        <p:spPr>
          <a:xfrm>
            <a:off x="91898" y="4360853"/>
            <a:ext cx="6258123" cy="3632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3 Superintendência de Produtos e Serviços – Centro de Dados (SUPCD)</a:t>
            </a:r>
          </a:p>
          <a:p>
            <a:pPr algn="r">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5 Superintendência de Pessoas (SUPES)</a:t>
            </a:r>
          </a:p>
          <a:p>
            <a:pPr algn="r">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2 Superintendência de Gestão Logística (SUPGL)</a:t>
            </a:r>
          </a:p>
          <a:p>
            <a:pPr algn="r">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2 Ouvidoria (OUVID)</a:t>
            </a:r>
          </a:p>
          <a:p>
            <a:pPr algn="r">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1 Superintendência de Relacionamento com Clientes Finalísticos (SUNCF)</a:t>
            </a:r>
          </a:p>
          <a:p>
            <a:pPr algn="r">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1 Superintendência de Aquisições e Contratos (SUPGA)</a:t>
            </a:r>
          </a:p>
          <a:p>
            <a:pPr algn="r">
              <a:lnSpc>
                <a:spcPct val="100000"/>
              </a:lnSpc>
              <a:spcBef>
                <a:spcPts val="0"/>
              </a:spcBef>
              <a:spcAft>
                <a:spcPts val="1200"/>
              </a:spcAft>
            </a:pPr>
            <a:endParaRPr lang="pt-BR" sz="1200" dirty="0">
              <a:latin typeface="Open Sans Light" panose="020B0306030504020204" pitchFamily="34" charset="0"/>
              <a:ea typeface="Open Sans Light" panose="020B0306030504020204" pitchFamily="34" charset="0"/>
              <a:cs typeface="Open Sans Light" panose="020B0306030504020204" pitchFamily="34" charset="0"/>
            </a:endParaRPr>
          </a:p>
          <a:p>
            <a:pPr algn="r">
              <a:lnSpc>
                <a:spcPct val="100000"/>
              </a:lnSpc>
              <a:spcBef>
                <a:spcPts val="0"/>
              </a:spcBef>
              <a:spcAft>
                <a:spcPts val="1200"/>
              </a:spcAft>
            </a:pPr>
            <a:endParaRPr lang="ru-RU" sz="1400" dirty="0">
              <a:latin typeface="Open Sans Light" panose="020B0306030504020204" pitchFamily="34" charset="0"/>
              <a:ea typeface="Open Sans Light" panose="020B0306030504020204" pitchFamily="34" charset="0"/>
              <a:cs typeface="Open Sans Light" panose="020B0306030504020204" pitchFamily="34" charset="0"/>
            </a:endParaRPr>
          </a:p>
          <a:p>
            <a:pPr algn="r"/>
            <a:endParaRPr lang="ru-RU" sz="1050" dirty="0"/>
          </a:p>
        </p:txBody>
      </p:sp>
      <p:sp>
        <p:nvSpPr>
          <p:cNvPr id="2" name="Text Placeholder 36">
            <a:extLst>
              <a:ext uri="{FF2B5EF4-FFF2-40B4-BE49-F238E27FC236}">
                <a16:creationId xmlns:a16="http://schemas.microsoft.com/office/drawing/2014/main" id="{9230B434-991C-BF2D-EF6F-5487FB5FE9FC}"/>
              </a:ext>
            </a:extLst>
          </p:cNvPr>
          <p:cNvSpPr txBox="1">
            <a:spLocks/>
          </p:cNvSpPr>
          <p:nvPr/>
        </p:nvSpPr>
        <p:spPr>
          <a:xfrm>
            <a:off x="6531176" y="4360853"/>
            <a:ext cx="6258123" cy="3632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3 aguardando posicionamento do gestor</a:t>
            </a:r>
          </a:p>
          <a:p>
            <a:pPr algn="l">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1 aceita pelo gestor e 4 aguardando posicionamento</a:t>
            </a:r>
          </a:p>
          <a:p>
            <a:pPr algn="l">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1 aceita e 1 não aceita pelo gestor </a:t>
            </a:r>
          </a:p>
          <a:p>
            <a:pPr algn="l">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2 aguardando posicionamento da SUPES</a:t>
            </a:r>
          </a:p>
          <a:p>
            <a:pPr algn="l">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1 proposta aceita pelo gestor</a:t>
            </a:r>
          </a:p>
          <a:p>
            <a:pPr algn="l">
              <a:lnSpc>
                <a:spcPct val="100000"/>
              </a:lnSpc>
              <a:spcBef>
                <a:spcPts val="0"/>
              </a:spcBef>
              <a:spcAft>
                <a:spcPts val="1200"/>
              </a:spcAft>
            </a:pPr>
            <a:r>
              <a:rPr lang="pt-BR" sz="1400" dirty="0">
                <a:latin typeface="Open Sans Light" panose="020B0306030504020204" pitchFamily="34" charset="0"/>
                <a:ea typeface="Open Sans Light" panose="020B0306030504020204" pitchFamily="34" charset="0"/>
                <a:cs typeface="Open Sans Light" panose="020B0306030504020204" pitchFamily="34" charset="0"/>
              </a:rPr>
              <a:t>1 aguardando posicionamento do gestor</a:t>
            </a:r>
          </a:p>
          <a:p>
            <a:pPr algn="l">
              <a:lnSpc>
                <a:spcPct val="100000"/>
              </a:lnSpc>
              <a:spcBef>
                <a:spcPts val="0"/>
              </a:spcBef>
              <a:spcAft>
                <a:spcPts val="1200"/>
              </a:spcAft>
            </a:pPr>
            <a:endParaRPr lang="ru-RU" sz="14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ru-RU" sz="1050" dirty="0"/>
          </a:p>
        </p:txBody>
      </p:sp>
      <p:sp>
        <p:nvSpPr>
          <p:cNvPr id="89" name="CaixaDeTexto 88">
            <a:extLst>
              <a:ext uri="{FF2B5EF4-FFF2-40B4-BE49-F238E27FC236}">
                <a16:creationId xmlns:a16="http://schemas.microsoft.com/office/drawing/2014/main" id="{362DDE45-2B1F-5077-DE46-12C6B01DC532}"/>
              </a:ext>
            </a:extLst>
          </p:cNvPr>
          <p:cNvSpPr txBox="1"/>
          <p:nvPr/>
        </p:nvSpPr>
        <p:spPr>
          <a:xfrm>
            <a:off x="242198" y="320617"/>
            <a:ext cx="115920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b="1" dirty="0">
                <a:solidFill>
                  <a:srgbClr val="4472C4"/>
                </a:solidFill>
                <a:latin typeface="Century Gothic"/>
                <a:cs typeface="Calibri"/>
              </a:rPr>
              <a:t>PROPOSTAS DE APERFEIÇOAMENTO NA PRESTAÇÃO DOS SERVIÇOS</a:t>
            </a:r>
            <a:endParaRPr lang="pt-PT" sz="2800" dirty="0">
              <a:solidFill>
                <a:srgbClr val="4472C4"/>
              </a:solidFill>
              <a:cs typeface="Calibri" panose="020F0502020204030204"/>
            </a:endParaRPr>
          </a:p>
        </p:txBody>
      </p:sp>
      <p:sp>
        <p:nvSpPr>
          <p:cNvPr id="10" name="Text Placeholder 36">
            <a:extLst>
              <a:ext uri="{FF2B5EF4-FFF2-40B4-BE49-F238E27FC236}">
                <a16:creationId xmlns:a16="http://schemas.microsoft.com/office/drawing/2014/main" id="{813465B2-5A35-B6D8-64CB-7739DCF38C7E}"/>
              </a:ext>
            </a:extLst>
          </p:cNvPr>
          <p:cNvSpPr txBox="1">
            <a:spLocks/>
          </p:cNvSpPr>
          <p:nvPr/>
        </p:nvSpPr>
        <p:spPr>
          <a:xfrm>
            <a:off x="4436347" y="2185461"/>
            <a:ext cx="4087289" cy="4168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2800" dirty="0">
                <a:solidFill>
                  <a:schemeClr val="accent5"/>
                </a:solidFill>
              </a:rPr>
              <a:t>6</a:t>
            </a:r>
            <a:r>
              <a:rPr lang="pt-BR" dirty="0">
                <a:solidFill>
                  <a:schemeClr val="accent5"/>
                </a:solidFill>
              </a:rPr>
              <a:t> </a:t>
            </a:r>
            <a:r>
              <a:rPr lang="pt-BR" sz="1400" dirty="0">
                <a:solidFill>
                  <a:schemeClr val="accent5"/>
                </a:solidFill>
              </a:rPr>
              <a:t>unidades</a:t>
            </a:r>
          </a:p>
          <a:p>
            <a:pPr>
              <a:lnSpc>
                <a:spcPct val="100000"/>
              </a:lnSpc>
              <a:spcBef>
                <a:spcPts val="0"/>
              </a:spcBef>
            </a:pPr>
            <a:endParaRPr lang="ru-RU" sz="1600" dirty="0">
              <a:latin typeface="+mj-lt"/>
            </a:endParaRPr>
          </a:p>
          <a:p>
            <a:pPr>
              <a:lnSpc>
                <a:spcPct val="100000"/>
              </a:lnSpc>
              <a:spcBef>
                <a:spcPts val="0"/>
              </a:spcBef>
            </a:pPr>
            <a:endParaRPr lang="ru-RU" dirty="0"/>
          </a:p>
          <a:p>
            <a:endParaRPr lang="ru-RU" sz="1200" dirty="0"/>
          </a:p>
        </p:txBody>
      </p:sp>
      <p:sp>
        <p:nvSpPr>
          <p:cNvPr id="12" name="Text Placeholder 36">
            <a:extLst>
              <a:ext uri="{FF2B5EF4-FFF2-40B4-BE49-F238E27FC236}">
                <a16:creationId xmlns:a16="http://schemas.microsoft.com/office/drawing/2014/main" id="{04E3C722-80CD-0D65-AD30-FC737CE9EE87}"/>
              </a:ext>
            </a:extLst>
          </p:cNvPr>
          <p:cNvSpPr txBox="1">
            <a:spLocks/>
          </p:cNvSpPr>
          <p:nvPr/>
        </p:nvSpPr>
        <p:spPr>
          <a:xfrm>
            <a:off x="8632730" y="1732698"/>
            <a:ext cx="2521226" cy="10100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pt-BR" sz="2800" dirty="0">
                <a:solidFill>
                  <a:schemeClr val="accent5"/>
                </a:solidFill>
              </a:rPr>
              <a:t>3</a:t>
            </a:r>
            <a:r>
              <a:rPr lang="pt-BR" dirty="0">
                <a:solidFill>
                  <a:schemeClr val="accent5"/>
                </a:solidFill>
              </a:rPr>
              <a:t> </a:t>
            </a:r>
            <a:r>
              <a:rPr lang="pt-BR" sz="1400" dirty="0">
                <a:solidFill>
                  <a:schemeClr val="accent5"/>
                </a:solidFill>
              </a:rPr>
              <a:t>aceitas</a:t>
            </a:r>
          </a:p>
          <a:p>
            <a:pPr algn="l">
              <a:lnSpc>
                <a:spcPct val="100000"/>
              </a:lnSpc>
              <a:spcBef>
                <a:spcPts val="0"/>
              </a:spcBef>
            </a:pPr>
            <a:r>
              <a:rPr lang="pt-BR" sz="2800" dirty="0">
                <a:solidFill>
                  <a:schemeClr val="accent5"/>
                </a:solidFill>
              </a:rPr>
              <a:t>10</a:t>
            </a:r>
            <a:r>
              <a:rPr lang="pt-BR" sz="1400" dirty="0">
                <a:solidFill>
                  <a:schemeClr val="accent5"/>
                </a:solidFill>
              </a:rPr>
              <a:t> aguardando </a:t>
            </a:r>
            <a:endParaRPr lang="pt-BR" sz="2800" dirty="0">
              <a:solidFill>
                <a:schemeClr val="accent5"/>
              </a:solidFill>
            </a:endParaRPr>
          </a:p>
          <a:p>
            <a:pPr algn="l">
              <a:lnSpc>
                <a:spcPct val="100000"/>
              </a:lnSpc>
              <a:spcBef>
                <a:spcPts val="0"/>
              </a:spcBef>
            </a:pPr>
            <a:r>
              <a:rPr lang="pt-BR" sz="2800" dirty="0">
                <a:solidFill>
                  <a:schemeClr val="accent5"/>
                </a:solidFill>
              </a:rPr>
              <a:t>1</a:t>
            </a:r>
            <a:r>
              <a:rPr lang="pt-BR" sz="1400" dirty="0">
                <a:solidFill>
                  <a:schemeClr val="accent5"/>
                </a:solidFill>
              </a:rPr>
              <a:t> não aceita</a:t>
            </a:r>
          </a:p>
          <a:p>
            <a:pPr>
              <a:lnSpc>
                <a:spcPct val="100000"/>
              </a:lnSpc>
              <a:spcBef>
                <a:spcPts val="0"/>
              </a:spcBef>
            </a:pPr>
            <a:endParaRPr lang="ru-RU" sz="1600" dirty="0">
              <a:latin typeface="+mj-lt"/>
            </a:endParaRPr>
          </a:p>
          <a:p>
            <a:pPr>
              <a:lnSpc>
                <a:spcPct val="100000"/>
              </a:lnSpc>
              <a:spcBef>
                <a:spcPts val="0"/>
              </a:spcBef>
            </a:pPr>
            <a:endParaRPr lang="ru-RU" dirty="0"/>
          </a:p>
          <a:p>
            <a:endParaRPr lang="ru-RU" sz="1200" dirty="0"/>
          </a:p>
        </p:txBody>
      </p:sp>
      <p:pic>
        <p:nvPicPr>
          <p:cNvPr id="16" name="Imagem 15">
            <a:extLst>
              <a:ext uri="{FF2B5EF4-FFF2-40B4-BE49-F238E27FC236}">
                <a16:creationId xmlns:a16="http://schemas.microsoft.com/office/drawing/2014/main" id="{70C1F332-03D3-D816-7F60-80D7E9AC3781}"/>
              </a:ext>
            </a:extLst>
          </p:cNvPr>
          <p:cNvPicPr>
            <a:picLocks noChangeAspect="1"/>
          </p:cNvPicPr>
          <p:nvPr/>
        </p:nvPicPr>
        <p:blipFill>
          <a:blip r:embed="rId2"/>
          <a:stretch>
            <a:fillRect/>
          </a:stretch>
        </p:blipFill>
        <p:spPr>
          <a:xfrm>
            <a:off x="4943732" y="2237722"/>
            <a:ext cx="624562" cy="388447"/>
          </a:xfrm>
          <a:prstGeom prst="rect">
            <a:avLst/>
          </a:prstGeom>
        </p:spPr>
      </p:pic>
      <p:pic>
        <p:nvPicPr>
          <p:cNvPr id="17" name="Imagem 16">
            <a:extLst>
              <a:ext uri="{FF2B5EF4-FFF2-40B4-BE49-F238E27FC236}">
                <a16:creationId xmlns:a16="http://schemas.microsoft.com/office/drawing/2014/main" id="{0CB62F46-A0B7-7EB3-CC60-A4FE81694F01}"/>
              </a:ext>
            </a:extLst>
          </p:cNvPr>
          <p:cNvPicPr>
            <a:picLocks noChangeAspect="1"/>
          </p:cNvPicPr>
          <p:nvPr/>
        </p:nvPicPr>
        <p:blipFill>
          <a:blip r:embed="rId2"/>
          <a:stretch>
            <a:fillRect/>
          </a:stretch>
        </p:blipFill>
        <p:spPr>
          <a:xfrm>
            <a:off x="7481956" y="2237722"/>
            <a:ext cx="624563" cy="388448"/>
          </a:xfrm>
          <a:prstGeom prst="rect">
            <a:avLst/>
          </a:prstGeom>
        </p:spPr>
      </p:pic>
      <p:pic>
        <p:nvPicPr>
          <p:cNvPr id="1026" name="Picture 2" descr="redação Ícone">
            <a:extLst>
              <a:ext uri="{FF2B5EF4-FFF2-40B4-BE49-F238E27FC236}">
                <a16:creationId xmlns:a16="http://schemas.microsoft.com/office/drawing/2014/main" id="{57CA00FE-DB08-20CD-5407-115A610AC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82" y="1692632"/>
            <a:ext cx="1478625" cy="1478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ditoria Ícone">
            <a:extLst>
              <a:ext uri="{FF2B5EF4-FFF2-40B4-BE49-F238E27FC236}">
                <a16:creationId xmlns:a16="http://schemas.microsoft.com/office/drawing/2014/main" id="{E3A9176B-4C90-8F8E-9424-E0F1E8581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7488" y="1681194"/>
            <a:ext cx="1490064" cy="149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7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additive="base">
                                        <p:cTn id="7" dur="25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5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anim calcmode="lin" valueType="num">
                                      <p:cBhvr additive="base">
                                        <p:cTn id="11" dur="250" fill="hold"/>
                                        <p:tgtEl>
                                          <p:spTgt spid="56">
                                            <p:txEl>
                                              <p:pRg st="1" end="1"/>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5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 calcmode="lin" valueType="num">
                                      <p:cBhvr additive="base">
                                        <p:cTn id="15" dur="250" fill="hold"/>
                                        <p:tgtEl>
                                          <p:spTgt spid="56">
                                            <p:txEl>
                                              <p:pRg st="2" end="2"/>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5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1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 calcmode="lin" valueType="num">
                                      <p:cBhvr additive="base">
                                        <p:cTn id="27" dur="25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12">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25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10" grpId="0" build="p"/>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Teclado de computador">
            <a:extLst>
              <a:ext uri="{FF2B5EF4-FFF2-40B4-BE49-F238E27FC236}">
                <a16:creationId xmlns:a16="http://schemas.microsoft.com/office/drawing/2014/main" id="{7BB87FAC-F2CE-445C-5F1E-CC1A4E2B9B0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8691" b="46365"/>
          <a:stretch/>
        </p:blipFill>
        <p:spPr>
          <a:xfrm>
            <a:off x="0" y="-10432"/>
            <a:ext cx="12192000" cy="3653008"/>
          </a:xfrm>
          <a:prstGeom prst="rect">
            <a:avLst/>
          </a:prstGeom>
        </p:spPr>
      </p:pic>
      <p:sp>
        <p:nvSpPr>
          <p:cNvPr id="84" name="TextBox 83">
            <a:extLst>
              <a:ext uri="{FF2B5EF4-FFF2-40B4-BE49-F238E27FC236}">
                <a16:creationId xmlns:a16="http://schemas.microsoft.com/office/drawing/2014/main" id="{61CEB760-E5E1-1141-A410-BCC8C3F191E2}"/>
              </a:ext>
            </a:extLst>
          </p:cNvPr>
          <p:cNvSpPr txBox="1"/>
          <p:nvPr/>
        </p:nvSpPr>
        <p:spPr>
          <a:xfrm>
            <a:off x="2465040" y="5237925"/>
            <a:ext cx="84932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108744" algn="l"/>
              </a:tabLst>
              <a:defRPr/>
            </a:pPr>
            <a:r>
              <a:rPr lang="en" sz="20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2023</a:t>
            </a:r>
          </a:p>
        </p:txBody>
      </p:sp>
      <p:sp>
        <p:nvSpPr>
          <p:cNvPr id="85" name="TextBox 84">
            <a:extLst>
              <a:ext uri="{FF2B5EF4-FFF2-40B4-BE49-F238E27FC236}">
                <a16:creationId xmlns:a16="http://schemas.microsoft.com/office/drawing/2014/main" id="{6D8470C4-94A3-9942-8695-7531CB42E06E}"/>
              </a:ext>
            </a:extLst>
          </p:cNvPr>
          <p:cNvSpPr txBox="1"/>
          <p:nvPr/>
        </p:nvSpPr>
        <p:spPr>
          <a:xfrm>
            <a:off x="0" y="4692141"/>
            <a:ext cx="1219199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chemeClr val="accent6">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a:t>
            </a:r>
            <a:r>
              <a:rPr lang="en" sz="16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no			Respondidos			Encaminhados			Total</a:t>
            </a:r>
            <a:endParaRPr kumimoji="0" lang="ru-RU" sz="1600" b="1" i="0" u="none" strike="noStrike" kern="1200" cap="none" spc="0" normalizeH="0" baseline="0" noProof="0" dirty="0">
              <a:ln>
                <a:noFill/>
              </a:ln>
              <a:solidFill>
                <a:schemeClr val="accent6">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5" name="TextBox 164">
            <a:extLst>
              <a:ext uri="{FF2B5EF4-FFF2-40B4-BE49-F238E27FC236}">
                <a16:creationId xmlns:a16="http://schemas.microsoft.com/office/drawing/2014/main" id="{61CEB760-E5E1-1141-A410-BCC8C3F191E2}"/>
              </a:ext>
            </a:extLst>
          </p:cNvPr>
          <p:cNvSpPr txBox="1"/>
          <p:nvPr/>
        </p:nvSpPr>
        <p:spPr>
          <a:xfrm>
            <a:off x="4120605" y="5242636"/>
            <a:ext cx="5824714" cy="3385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tab pos="108744" algn="l"/>
              </a:tabLst>
              <a:defRPr/>
            </a:pP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194 </a:t>
            </a:r>
            <a:r>
              <a:rPr kumimoji="0" lang="en" sz="12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(72,93%)	</a:t>
            </a: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 sz="16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7</a:t>
            </a: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2 </a:t>
            </a:r>
            <a:r>
              <a:rPr kumimoji="0" lang="en" sz="12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(27,07%)</a:t>
            </a: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 sz="16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a:t>
            </a: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266</a:t>
            </a:r>
          </a:p>
        </p:txBody>
      </p:sp>
      <p:sp>
        <p:nvSpPr>
          <p:cNvPr id="9" name="CaixaDeTexto 8">
            <a:extLst>
              <a:ext uri="{FF2B5EF4-FFF2-40B4-BE49-F238E27FC236}">
                <a16:creationId xmlns:a16="http://schemas.microsoft.com/office/drawing/2014/main" id="{10D66744-5E0D-6F0F-6E96-FCFB313FDAEA}"/>
              </a:ext>
            </a:extLst>
          </p:cNvPr>
          <p:cNvSpPr txBox="1"/>
          <p:nvPr/>
        </p:nvSpPr>
        <p:spPr>
          <a:xfrm>
            <a:off x="297961" y="280865"/>
            <a:ext cx="69385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b="1" dirty="0">
                <a:solidFill>
                  <a:schemeClr val="bg1"/>
                </a:solidFill>
                <a:latin typeface="Century Gothic"/>
                <a:cs typeface="Calibri"/>
              </a:rPr>
              <a:t>PEDIDOS DE ACESSO À INFORMAÇÃO</a:t>
            </a:r>
            <a:endParaRPr lang="pt-PT" sz="2800" dirty="0">
              <a:solidFill>
                <a:schemeClr val="bg1"/>
              </a:solidFill>
              <a:cs typeface="Calibri" panose="020F0502020204030204"/>
            </a:endParaRPr>
          </a:p>
        </p:txBody>
      </p:sp>
      <p:cxnSp>
        <p:nvCxnSpPr>
          <p:cNvPr id="12" name="Conector reto 11">
            <a:extLst>
              <a:ext uri="{FF2B5EF4-FFF2-40B4-BE49-F238E27FC236}">
                <a16:creationId xmlns:a16="http://schemas.microsoft.com/office/drawing/2014/main" id="{4CB10828-592F-3C40-6CE9-2A73F07A5B92}"/>
              </a:ext>
            </a:extLst>
          </p:cNvPr>
          <p:cNvCxnSpPr/>
          <p:nvPr/>
        </p:nvCxnSpPr>
        <p:spPr>
          <a:xfrm flipV="1">
            <a:off x="495928" y="5030695"/>
            <a:ext cx="11108472" cy="42991"/>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64">
            <a:extLst>
              <a:ext uri="{FF2B5EF4-FFF2-40B4-BE49-F238E27FC236}">
                <a16:creationId xmlns:a16="http://schemas.microsoft.com/office/drawing/2014/main" id="{B93A1415-1AD1-7937-5CA6-0546FD0C4DB7}"/>
              </a:ext>
            </a:extLst>
          </p:cNvPr>
          <p:cNvSpPr txBox="1"/>
          <p:nvPr/>
        </p:nvSpPr>
        <p:spPr>
          <a:xfrm>
            <a:off x="4120605" y="5684200"/>
            <a:ext cx="5606355" cy="3385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tab pos="108744" algn="l"/>
              </a:tabLst>
              <a:defRPr/>
            </a:pP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132 </a:t>
            </a:r>
            <a:r>
              <a:rPr kumimoji="0" lang="en" sz="12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(66,67%)	</a:t>
            </a: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66 </a:t>
            </a:r>
            <a:r>
              <a:rPr kumimoji="0" lang="en" sz="12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(33,33%)</a:t>
            </a: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198</a:t>
            </a:r>
          </a:p>
        </p:txBody>
      </p:sp>
      <p:sp>
        <p:nvSpPr>
          <p:cNvPr id="14" name="TextBox 164">
            <a:extLst>
              <a:ext uri="{FF2B5EF4-FFF2-40B4-BE49-F238E27FC236}">
                <a16:creationId xmlns:a16="http://schemas.microsoft.com/office/drawing/2014/main" id="{CE19ED1C-9B8D-EF1E-E2FC-3977FCDFB185}"/>
              </a:ext>
            </a:extLst>
          </p:cNvPr>
          <p:cNvSpPr txBox="1"/>
          <p:nvPr/>
        </p:nvSpPr>
        <p:spPr>
          <a:xfrm>
            <a:off x="4120606" y="6150294"/>
            <a:ext cx="5543348" cy="3385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tab pos="108744" algn="l"/>
              </a:tabLst>
              <a:defRPr/>
            </a:pP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184 </a:t>
            </a:r>
            <a:r>
              <a:rPr kumimoji="0" lang="en" sz="12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(57,67%)	</a:t>
            </a: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138 </a:t>
            </a:r>
            <a:r>
              <a:rPr kumimoji="0" lang="en" sz="12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(42</a:t>
            </a:r>
            <a:r>
              <a:rPr lang="en" sz="12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a:t>
            </a:r>
            <a:r>
              <a:rPr kumimoji="0" lang="en" sz="12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33%)</a:t>
            </a:r>
            <a:r>
              <a:rPr kumimoji="0" lang="en" sz="1600" b="0" i="0" u="none" strike="noStrike" kern="1200" cap="none" spc="0" normalizeH="0" baseline="0" noProof="0" dirty="0">
                <a:ln>
                  <a:noFill/>
                </a:ln>
                <a:solidFill>
                  <a:schemeClr val="tx1">
                    <a:lumMod val="90000"/>
                    <a:lumOff val="1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322</a:t>
            </a:r>
          </a:p>
        </p:txBody>
      </p:sp>
      <p:sp>
        <p:nvSpPr>
          <p:cNvPr id="15" name="TextBox 83">
            <a:extLst>
              <a:ext uri="{FF2B5EF4-FFF2-40B4-BE49-F238E27FC236}">
                <a16:creationId xmlns:a16="http://schemas.microsoft.com/office/drawing/2014/main" id="{2D06A0DE-D7BE-C31F-F18A-289867003D0D}"/>
              </a:ext>
            </a:extLst>
          </p:cNvPr>
          <p:cNvSpPr txBox="1"/>
          <p:nvPr/>
        </p:nvSpPr>
        <p:spPr>
          <a:xfrm>
            <a:off x="2465040" y="5684200"/>
            <a:ext cx="84932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108744" algn="l"/>
              </a:tabLst>
              <a:defRPr/>
            </a:pPr>
            <a:r>
              <a:rPr lang="en"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2022</a:t>
            </a:r>
          </a:p>
        </p:txBody>
      </p:sp>
      <p:sp>
        <p:nvSpPr>
          <p:cNvPr id="16" name="TextBox 83">
            <a:extLst>
              <a:ext uri="{FF2B5EF4-FFF2-40B4-BE49-F238E27FC236}">
                <a16:creationId xmlns:a16="http://schemas.microsoft.com/office/drawing/2014/main" id="{523F19C9-BD01-C8B4-2F41-AF423254D33F}"/>
              </a:ext>
            </a:extLst>
          </p:cNvPr>
          <p:cNvSpPr txBox="1"/>
          <p:nvPr/>
        </p:nvSpPr>
        <p:spPr>
          <a:xfrm>
            <a:off x="2465040" y="6150294"/>
            <a:ext cx="84932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108744" algn="l"/>
              </a:tabLst>
              <a:defRPr/>
            </a:pPr>
            <a:r>
              <a:rPr lang="en" sz="20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2021</a:t>
            </a:r>
          </a:p>
        </p:txBody>
      </p:sp>
      <p:pic>
        <p:nvPicPr>
          <p:cNvPr id="1028" name="Picture 4" descr="direito Ícone">
            <a:extLst>
              <a:ext uri="{FF2B5EF4-FFF2-40B4-BE49-F238E27FC236}">
                <a16:creationId xmlns:a16="http://schemas.microsoft.com/office/drawing/2014/main" id="{B84A21C6-4FD5-ACEB-9888-088FCFC02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814" y="4060493"/>
            <a:ext cx="528638" cy="528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te-papo Ícone">
            <a:extLst>
              <a:ext uri="{FF2B5EF4-FFF2-40B4-BE49-F238E27FC236}">
                <a16:creationId xmlns:a16="http://schemas.microsoft.com/office/drawing/2014/main" id="{F29F6D7D-AADC-371B-A782-F214805A4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268" y="4002025"/>
            <a:ext cx="647125" cy="6471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élulas do diagrama Ícone">
            <a:extLst>
              <a:ext uri="{FF2B5EF4-FFF2-40B4-BE49-F238E27FC236}">
                <a16:creationId xmlns:a16="http://schemas.microsoft.com/office/drawing/2014/main" id="{6BE57121-C125-EE15-06C4-1E33E17242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3020" y="4044534"/>
            <a:ext cx="528639" cy="5286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lendário Ícone">
            <a:extLst>
              <a:ext uri="{FF2B5EF4-FFF2-40B4-BE49-F238E27FC236}">
                <a16:creationId xmlns:a16="http://schemas.microsoft.com/office/drawing/2014/main" id="{4042819E-D637-EEA0-2E5D-7B1777AA67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903" y="4039364"/>
            <a:ext cx="549767" cy="54976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0C8DC8F9-94C1-3B60-D52F-66C970E3F6C2}"/>
              </a:ext>
            </a:extLst>
          </p:cNvPr>
          <p:cNvPicPr>
            <a:picLocks noChangeAspect="1"/>
          </p:cNvPicPr>
          <p:nvPr/>
        </p:nvPicPr>
        <p:blipFill>
          <a:blip r:embed="rId7"/>
          <a:stretch>
            <a:fillRect/>
          </a:stretch>
        </p:blipFill>
        <p:spPr>
          <a:xfrm flipH="1">
            <a:off x="9592782" y="5415844"/>
            <a:ext cx="268356" cy="268356"/>
          </a:xfrm>
          <a:prstGeom prst="rect">
            <a:avLst/>
          </a:prstGeom>
        </p:spPr>
      </p:pic>
      <p:pic>
        <p:nvPicPr>
          <p:cNvPr id="4" name="Imagem 3">
            <a:extLst>
              <a:ext uri="{FF2B5EF4-FFF2-40B4-BE49-F238E27FC236}">
                <a16:creationId xmlns:a16="http://schemas.microsoft.com/office/drawing/2014/main" id="{4C9B8757-D1F5-9EC3-6A4E-8EEBB2B92C69}"/>
              </a:ext>
            </a:extLst>
          </p:cNvPr>
          <p:cNvPicPr>
            <a:picLocks noChangeAspect="1"/>
          </p:cNvPicPr>
          <p:nvPr/>
        </p:nvPicPr>
        <p:blipFill>
          <a:blip r:embed="rId8"/>
          <a:stretch>
            <a:fillRect/>
          </a:stretch>
        </p:blipFill>
        <p:spPr>
          <a:xfrm>
            <a:off x="9593643" y="5952347"/>
            <a:ext cx="267495" cy="268355"/>
          </a:xfrm>
          <a:prstGeom prst="rect">
            <a:avLst/>
          </a:prstGeom>
        </p:spPr>
      </p:pic>
      <p:sp>
        <p:nvSpPr>
          <p:cNvPr id="5" name="CaixaDeTexto 4">
            <a:extLst>
              <a:ext uri="{FF2B5EF4-FFF2-40B4-BE49-F238E27FC236}">
                <a16:creationId xmlns:a16="http://schemas.microsoft.com/office/drawing/2014/main" id="{0C9CDE21-446F-1933-DE3E-4FA87ABCCDAB}"/>
              </a:ext>
            </a:extLst>
          </p:cNvPr>
          <p:cNvSpPr txBox="1"/>
          <p:nvPr/>
        </p:nvSpPr>
        <p:spPr>
          <a:xfrm>
            <a:off x="9866177" y="5949455"/>
            <a:ext cx="712023" cy="261610"/>
          </a:xfrm>
          <a:prstGeom prst="rect">
            <a:avLst/>
          </a:prstGeom>
          <a:noFill/>
        </p:spPr>
        <p:txBody>
          <a:bodyPr wrap="square" rtlCol="0">
            <a:spAutoFit/>
          </a:bodyPr>
          <a:lstStyle/>
          <a:p>
            <a:r>
              <a:rPr lang="pt-BR" sz="1100" b="1" dirty="0">
                <a:solidFill>
                  <a:schemeClr val="accent3">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-38,51%</a:t>
            </a:r>
          </a:p>
        </p:txBody>
      </p:sp>
      <p:sp>
        <p:nvSpPr>
          <p:cNvPr id="6" name="CaixaDeTexto 5">
            <a:extLst>
              <a:ext uri="{FF2B5EF4-FFF2-40B4-BE49-F238E27FC236}">
                <a16:creationId xmlns:a16="http://schemas.microsoft.com/office/drawing/2014/main" id="{CA1D716B-0EDD-8205-C790-95F960142A68}"/>
              </a:ext>
            </a:extLst>
          </p:cNvPr>
          <p:cNvSpPr txBox="1"/>
          <p:nvPr/>
        </p:nvSpPr>
        <p:spPr>
          <a:xfrm>
            <a:off x="9866176" y="5444235"/>
            <a:ext cx="712023" cy="261610"/>
          </a:xfrm>
          <a:prstGeom prst="rect">
            <a:avLst/>
          </a:prstGeom>
          <a:noFill/>
        </p:spPr>
        <p:txBody>
          <a:bodyPr wrap="square" rtlCol="0">
            <a:spAutoFit/>
          </a:bodyPr>
          <a:lstStyle/>
          <a:p>
            <a:r>
              <a:rPr lang="pt-BR" sz="1100" b="1" dirty="0">
                <a:solidFill>
                  <a:srgbClr val="6BA42C"/>
                </a:solidFill>
                <a:latin typeface="Open Sans Light" panose="020B0306030504020204" pitchFamily="34" charset="0"/>
                <a:ea typeface="Open Sans Light" panose="020B0306030504020204" pitchFamily="34" charset="0"/>
                <a:cs typeface="Open Sans Light" panose="020B0306030504020204" pitchFamily="34" charset="0"/>
              </a:rPr>
              <a:t>-34,34%</a:t>
            </a:r>
          </a:p>
        </p:txBody>
      </p:sp>
    </p:spTree>
    <p:extLst>
      <p:ext uri="{BB962C8B-B14F-4D97-AF65-F5344CB8AC3E}">
        <p14:creationId xmlns:p14="http://schemas.microsoft.com/office/powerpoint/2010/main" val="4038187852"/>
      </p:ext>
    </p:extLst>
  </p:cSld>
  <p:clrMapOvr>
    <a:masterClrMapping/>
  </p:clrMapOvr>
  <p:transition spd="slow" advClick="0" advTm="2000">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aixaDeTexto 88">
            <a:extLst>
              <a:ext uri="{FF2B5EF4-FFF2-40B4-BE49-F238E27FC236}">
                <a16:creationId xmlns:a16="http://schemas.microsoft.com/office/drawing/2014/main" id="{362DDE45-2B1F-5077-DE46-12C6B01DC532}"/>
              </a:ext>
            </a:extLst>
          </p:cNvPr>
          <p:cNvSpPr txBox="1"/>
          <p:nvPr/>
        </p:nvSpPr>
        <p:spPr>
          <a:xfrm>
            <a:off x="242198" y="320617"/>
            <a:ext cx="69385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b="1" dirty="0">
                <a:solidFill>
                  <a:srgbClr val="4472C4"/>
                </a:solidFill>
                <a:latin typeface="Century Gothic"/>
                <a:cs typeface="Calibri"/>
              </a:rPr>
              <a:t>PEDIDOS DE ACESSO À INFORMAÇÃO</a:t>
            </a:r>
            <a:endParaRPr lang="pt-PT" sz="2800" dirty="0">
              <a:solidFill>
                <a:srgbClr val="4472C4"/>
              </a:solidFill>
              <a:cs typeface="Calibri" panose="020F0502020204030204"/>
            </a:endParaRPr>
          </a:p>
        </p:txBody>
      </p:sp>
      <p:graphicFrame>
        <p:nvGraphicFramePr>
          <p:cNvPr id="7" name="Tabela 6">
            <a:extLst>
              <a:ext uri="{FF2B5EF4-FFF2-40B4-BE49-F238E27FC236}">
                <a16:creationId xmlns:a16="http://schemas.microsoft.com/office/drawing/2014/main" id="{459088ED-A1C4-BF48-AE7A-1B99B8130D3A}"/>
              </a:ext>
            </a:extLst>
          </p:cNvPr>
          <p:cNvGraphicFramePr>
            <a:graphicFrameLocks noGrp="1"/>
          </p:cNvGraphicFramePr>
          <p:nvPr>
            <p:extLst>
              <p:ext uri="{D42A27DB-BD31-4B8C-83A1-F6EECF244321}">
                <p14:modId xmlns:p14="http://schemas.microsoft.com/office/powerpoint/2010/main" val="345894885"/>
              </p:ext>
            </p:extLst>
          </p:nvPr>
        </p:nvGraphicFramePr>
        <p:xfrm>
          <a:off x="8239772" y="679850"/>
          <a:ext cx="3155426" cy="1097280"/>
        </p:xfrm>
        <a:graphic>
          <a:graphicData uri="http://schemas.openxmlformats.org/drawingml/2006/table">
            <a:tbl>
              <a:tblPr firstRow="1" bandRow="1">
                <a:tableStyleId>{5C22544A-7EE6-4342-B048-85BDC9FD1C3A}</a:tableStyleId>
              </a:tblPr>
              <a:tblGrid>
                <a:gridCol w="642590">
                  <a:extLst>
                    <a:ext uri="{9D8B030D-6E8A-4147-A177-3AD203B41FA5}">
                      <a16:colId xmlns:a16="http://schemas.microsoft.com/office/drawing/2014/main" val="703365283"/>
                    </a:ext>
                  </a:extLst>
                </a:gridCol>
                <a:gridCol w="979292">
                  <a:extLst>
                    <a:ext uri="{9D8B030D-6E8A-4147-A177-3AD203B41FA5}">
                      <a16:colId xmlns:a16="http://schemas.microsoft.com/office/drawing/2014/main" val="3739620522"/>
                    </a:ext>
                  </a:extLst>
                </a:gridCol>
                <a:gridCol w="766772">
                  <a:extLst>
                    <a:ext uri="{9D8B030D-6E8A-4147-A177-3AD203B41FA5}">
                      <a16:colId xmlns:a16="http://schemas.microsoft.com/office/drawing/2014/main" val="2070208041"/>
                    </a:ext>
                  </a:extLst>
                </a:gridCol>
                <a:gridCol w="766772">
                  <a:extLst>
                    <a:ext uri="{9D8B030D-6E8A-4147-A177-3AD203B41FA5}">
                      <a16:colId xmlns:a16="http://schemas.microsoft.com/office/drawing/2014/main" val="1664467079"/>
                    </a:ext>
                  </a:extLst>
                </a:gridCol>
              </a:tblGrid>
              <a:tr h="183854">
                <a:tc>
                  <a:txBody>
                    <a:bodyPr/>
                    <a:lstStyle/>
                    <a:p>
                      <a:pPr algn="ctr"/>
                      <a:endParaRPr lang="pt-BR" sz="105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Gestão</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Negócio</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Total</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266284">
                <a:tc>
                  <a:txBody>
                    <a:bodyPr/>
                    <a:lstStyle/>
                    <a:p>
                      <a:pPr algn="ctr"/>
                      <a:r>
                        <a:rPr lang="pt-BR" sz="1200" b="1" dirty="0">
                          <a:solidFill>
                            <a:srgbClr val="92D050"/>
                          </a:solidFill>
                          <a:latin typeface="Open Sans Light" panose="020B0306030504020204" pitchFamily="34" charset="0"/>
                          <a:ea typeface="Open Sans Light" panose="020B0306030504020204" pitchFamily="34" charset="0"/>
                          <a:cs typeface="Open Sans Light" panose="020B0306030504020204" pitchFamily="34" charset="0"/>
                        </a:rPr>
                        <a:t>2023</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1"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126</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68</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194</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algn="ctr"/>
                      <a:r>
                        <a:rPr lang="pt-BR" sz="1200" b="1" dirty="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2022</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1"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101</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132</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r h="0">
                <a:tc>
                  <a:txBody>
                    <a:bodyPr/>
                    <a:lstStyle/>
                    <a:p>
                      <a:pPr algn="ctr"/>
                      <a:r>
                        <a:rPr lang="pt-BR" sz="1200"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2021</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1"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143</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41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184</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725332"/>
                  </a:ext>
                </a:extLst>
              </a:tr>
            </a:tbl>
          </a:graphicData>
        </a:graphic>
      </p:graphicFrame>
      <p:graphicFrame>
        <p:nvGraphicFramePr>
          <p:cNvPr id="8" name="Tabela 7">
            <a:extLst>
              <a:ext uri="{FF2B5EF4-FFF2-40B4-BE49-F238E27FC236}">
                <a16:creationId xmlns:a16="http://schemas.microsoft.com/office/drawing/2014/main" id="{5F98233A-8126-B2E9-FAB5-42D2B2740079}"/>
              </a:ext>
            </a:extLst>
          </p:cNvPr>
          <p:cNvGraphicFramePr>
            <a:graphicFrameLocks noGrp="1"/>
          </p:cNvGraphicFramePr>
          <p:nvPr>
            <p:extLst>
              <p:ext uri="{D42A27DB-BD31-4B8C-83A1-F6EECF244321}">
                <p14:modId xmlns:p14="http://schemas.microsoft.com/office/powerpoint/2010/main" val="1948457581"/>
              </p:ext>
            </p:extLst>
          </p:nvPr>
        </p:nvGraphicFramePr>
        <p:xfrm>
          <a:off x="7837418" y="2132033"/>
          <a:ext cx="3960135" cy="1226404"/>
        </p:xfrm>
        <a:graphic>
          <a:graphicData uri="http://schemas.openxmlformats.org/drawingml/2006/table">
            <a:tbl>
              <a:tblPr firstRow="1" bandRow="1">
                <a:tableStyleId>{5C22544A-7EE6-4342-B048-85BDC9FD1C3A}</a:tableStyleId>
              </a:tblPr>
              <a:tblGrid>
                <a:gridCol w="2969225">
                  <a:extLst>
                    <a:ext uri="{9D8B030D-6E8A-4147-A177-3AD203B41FA5}">
                      <a16:colId xmlns:a16="http://schemas.microsoft.com/office/drawing/2014/main" val="3739620522"/>
                    </a:ext>
                  </a:extLst>
                </a:gridCol>
                <a:gridCol w="990910">
                  <a:extLst>
                    <a:ext uri="{9D8B030D-6E8A-4147-A177-3AD203B41FA5}">
                      <a16:colId xmlns:a16="http://schemas.microsoft.com/office/drawing/2014/main" val="1664467079"/>
                    </a:ext>
                  </a:extLst>
                </a:gridCol>
              </a:tblGrid>
              <a:tr h="183854">
                <a:tc gridSpan="2">
                  <a:txBody>
                    <a:bodyPr/>
                    <a:lstStyle/>
                    <a:p>
                      <a:pPr algn="ct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Subprocessos mais frequentes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Negócio</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266284">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Gerenciar aquisições e contratações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39 </a:t>
                      </a:r>
                      <a:r>
                        <a:rPr lang="pt-BR" sz="10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(20,10%)</a:t>
                      </a: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Gerenciar parcerias em oportunidades de negócio</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31 </a:t>
                      </a:r>
                      <a:r>
                        <a:rPr lang="pt-BR" sz="10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(15,98%)</a:t>
                      </a: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r h="0">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Agregar pessoas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23 </a:t>
                      </a:r>
                      <a:r>
                        <a:rPr lang="pt-BR" sz="10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(11,86%)</a:t>
                      </a: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725332"/>
                  </a:ext>
                </a:extLst>
              </a:tr>
            </a:tbl>
          </a:graphicData>
        </a:graphic>
      </p:graphicFrame>
      <p:pic>
        <p:nvPicPr>
          <p:cNvPr id="4098" name="Picture 2">
            <a:extLst>
              <a:ext uri="{FF2B5EF4-FFF2-40B4-BE49-F238E27FC236}">
                <a16:creationId xmlns:a16="http://schemas.microsoft.com/office/drawing/2014/main" id="{50986690-E149-CC35-11EB-136B715FB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23" y="2196595"/>
            <a:ext cx="4607373" cy="14535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A970F86-DB50-A760-7E7B-DB3D98C21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90" y="2213380"/>
            <a:ext cx="2428966" cy="14703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terface gráfica do usuário&#10;&#10;Descrição gerada automaticamente com confiança média">
            <a:extLst>
              <a:ext uri="{FF2B5EF4-FFF2-40B4-BE49-F238E27FC236}">
                <a16:creationId xmlns:a16="http://schemas.microsoft.com/office/drawing/2014/main" id="{77806C03-3C06-E258-4ED5-7D939CE2E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23" y="4225433"/>
            <a:ext cx="4607373" cy="14524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nterface gráfica do usuário&#10;&#10;Descrição gerada automaticamente com confiança média">
            <a:extLst>
              <a:ext uri="{FF2B5EF4-FFF2-40B4-BE49-F238E27FC236}">
                <a16:creationId xmlns:a16="http://schemas.microsoft.com/office/drawing/2014/main" id="{B6F2D44B-18C4-C7B7-CFFE-D09C71788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590" y="4225433"/>
            <a:ext cx="2498197" cy="1452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6">
            <a:extLst>
              <a:ext uri="{FF2B5EF4-FFF2-40B4-BE49-F238E27FC236}">
                <a16:creationId xmlns:a16="http://schemas.microsoft.com/office/drawing/2014/main" id="{E0AE1AF3-DBA6-458D-800A-42D7A8331AB5}"/>
              </a:ext>
            </a:extLst>
          </p:cNvPr>
          <p:cNvSpPr txBox="1">
            <a:spLocks/>
          </p:cNvSpPr>
          <p:nvPr/>
        </p:nvSpPr>
        <p:spPr>
          <a:xfrm>
            <a:off x="242198" y="1414298"/>
            <a:ext cx="7169464" cy="2897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1400" b="1" dirty="0">
                <a:solidFill>
                  <a:srgbClr val="6BA42C"/>
                </a:solidFill>
                <a:latin typeface="Open Sans Light" panose="020B0306030504020204" pitchFamily="34" charset="0"/>
                <a:ea typeface="Open Sans Light" panose="020B0306030504020204" pitchFamily="34" charset="0"/>
                <a:cs typeface="Open Sans Light" panose="020B0306030504020204" pitchFamily="34" charset="0"/>
              </a:rPr>
              <a:t>Painel da LAI</a:t>
            </a:r>
            <a:endParaRPr lang="ru-RU" sz="1050" b="1" dirty="0">
              <a:solidFill>
                <a:srgbClr val="6BA42C"/>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 Placeholder 36">
            <a:extLst>
              <a:ext uri="{FF2B5EF4-FFF2-40B4-BE49-F238E27FC236}">
                <a16:creationId xmlns:a16="http://schemas.microsoft.com/office/drawing/2014/main" id="{FC53EE08-9979-0FC3-2F7E-C12913FFB217}"/>
              </a:ext>
            </a:extLst>
          </p:cNvPr>
          <p:cNvSpPr txBox="1">
            <a:spLocks/>
          </p:cNvSpPr>
          <p:nvPr/>
        </p:nvSpPr>
        <p:spPr>
          <a:xfrm>
            <a:off x="318323" y="1963762"/>
            <a:ext cx="7169464" cy="2897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1200" b="1" dirty="0">
                <a:latin typeface="Open Sans Light" panose="020B0306030504020204" pitchFamily="34" charset="0"/>
                <a:ea typeface="Open Sans Light" panose="020B0306030504020204" pitchFamily="34" charset="0"/>
                <a:cs typeface="Open Sans Light" panose="020B0306030504020204" pitchFamily="34" charset="0"/>
              </a:rPr>
              <a:t>Governo Federal</a:t>
            </a:r>
            <a:endParaRPr lang="ru-RU" sz="10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36">
            <a:extLst>
              <a:ext uri="{FF2B5EF4-FFF2-40B4-BE49-F238E27FC236}">
                <a16:creationId xmlns:a16="http://schemas.microsoft.com/office/drawing/2014/main" id="{8A6E3EC0-CFAE-AE17-15E8-A7778EBABC90}"/>
              </a:ext>
            </a:extLst>
          </p:cNvPr>
          <p:cNvSpPr txBox="1">
            <a:spLocks/>
          </p:cNvSpPr>
          <p:nvPr/>
        </p:nvSpPr>
        <p:spPr>
          <a:xfrm>
            <a:off x="328398" y="4016235"/>
            <a:ext cx="7169464" cy="2897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pt-BR" sz="1200" b="1" dirty="0">
                <a:latin typeface="Open Sans Light" panose="020B0306030504020204" pitchFamily="34" charset="0"/>
                <a:ea typeface="Open Sans Light" panose="020B0306030504020204" pitchFamily="34" charset="0"/>
                <a:cs typeface="Open Sans Light" panose="020B0306030504020204" pitchFamily="34" charset="0"/>
              </a:rPr>
              <a:t>Serpro</a:t>
            </a:r>
            <a:endParaRPr lang="ru-RU" sz="1000" b="1"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 name="Tabela 1">
            <a:extLst>
              <a:ext uri="{FF2B5EF4-FFF2-40B4-BE49-F238E27FC236}">
                <a16:creationId xmlns:a16="http://schemas.microsoft.com/office/drawing/2014/main" id="{0FCFA0E0-2C14-2041-0E8D-080CDE4CBC74}"/>
              </a:ext>
            </a:extLst>
          </p:cNvPr>
          <p:cNvGraphicFramePr>
            <a:graphicFrameLocks noGrp="1"/>
          </p:cNvGraphicFramePr>
          <p:nvPr>
            <p:extLst>
              <p:ext uri="{D42A27DB-BD31-4B8C-83A1-F6EECF244321}">
                <p14:modId xmlns:p14="http://schemas.microsoft.com/office/powerpoint/2010/main" val="1319422180"/>
              </p:ext>
            </p:extLst>
          </p:nvPr>
        </p:nvGraphicFramePr>
        <p:xfrm>
          <a:off x="7913542" y="3725249"/>
          <a:ext cx="3960135" cy="1226404"/>
        </p:xfrm>
        <a:graphic>
          <a:graphicData uri="http://schemas.openxmlformats.org/drawingml/2006/table">
            <a:tbl>
              <a:tblPr firstRow="1" bandRow="1">
                <a:tableStyleId>{5C22544A-7EE6-4342-B048-85BDC9FD1C3A}</a:tableStyleId>
              </a:tblPr>
              <a:tblGrid>
                <a:gridCol w="2969225">
                  <a:extLst>
                    <a:ext uri="{9D8B030D-6E8A-4147-A177-3AD203B41FA5}">
                      <a16:colId xmlns:a16="http://schemas.microsoft.com/office/drawing/2014/main" val="3739620522"/>
                    </a:ext>
                  </a:extLst>
                </a:gridCol>
                <a:gridCol w="990910">
                  <a:extLst>
                    <a:ext uri="{9D8B030D-6E8A-4147-A177-3AD203B41FA5}">
                      <a16:colId xmlns:a16="http://schemas.microsoft.com/office/drawing/2014/main" val="1664467079"/>
                    </a:ext>
                  </a:extLst>
                </a:gridCol>
              </a:tblGrid>
              <a:tr h="183854">
                <a:tc gridSpan="2">
                  <a:txBody>
                    <a:bodyPr/>
                    <a:lstStyle/>
                    <a:p>
                      <a:pPr algn="ct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Áreas mais demandadas</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pt-BR" sz="9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Negócio</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266284">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Superintendência de Pessoas (SUPES)</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49 </a:t>
                      </a:r>
                      <a:r>
                        <a:rPr lang="pt-BR" sz="10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(25,52%)</a:t>
                      </a: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Ouvidoria (OUVID)</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30 </a:t>
                      </a:r>
                      <a:r>
                        <a:rPr lang="pt-BR" sz="10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(15,63%)</a:t>
                      </a: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r h="0">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Superintendência de Aquisições e Contratos (SUPGA)</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30 </a:t>
                      </a:r>
                      <a:r>
                        <a:rPr lang="pt-BR" sz="10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(15,63%)</a:t>
                      </a:r>
                      <a:endParaRPr lang="pt-BR" sz="11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725332"/>
                  </a:ext>
                </a:extLst>
              </a:tr>
            </a:tbl>
          </a:graphicData>
        </a:graphic>
      </p:graphicFrame>
      <p:graphicFrame>
        <p:nvGraphicFramePr>
          <p:cNvPr id="9" name="Tabela 8">
            <a:extLst>
              <a:ext uri="{FF2B5EF4-FFF2-40B4-BE49-F238E27FC236}">
                <a16:creationId xmlns:a16="http://schemas.microsoft.com/office/drawing/2014/main" id="{52AC7339-95BE-CFAE-03DE-5274510E5522}"/>
              </a:ext>
            </a:extLst>
          </p:cNvPr>
          <p:cNvGraphicFramePr>
            <a:graphicFrameLocks noGrp="1"/>
          </p:cNvGraphicFramePr>
          <p:nvPr>
            <p:extLst>
              <p:ext uri="{D42A27DB-BD31-4B8C-83A1-F6EECF244321}">
                <p14:modId xmlns:p14="http://schemas.microsoft.com/office/powerpoint/2010/main" val="818381537"/>
              </p:ext>
            </p:extLst>
          </p:nvPr>
        </p:nvGraphicFramePr>
        <p:xfrm>
          <a:off x="7989667" y="5306556"/>
          <a:ext cx="3807886" cy="1097280"/>
        </p:xfrm>
        <a:graphic>
          <a:graphicData uri="http://schemas.openxmlformats.org/drawingml/2006/table">
            <a:tbl>
              <a:tblPr firstRow="1" bandRow="1">
                <a:tableStyleId>{5C22544A-7EE6-4342-B048-85BDC9FD1C3A}</a:tableStyleId>
              </a:tblPr>
              <a:tblGrid>
                <a:gridCol w="542708">
                  <a:extLst>
                    <a:ext uri="{9D8B030D-6E8A-4147-A177-3AD203B41FA5}">
                      <a16:colId xmlns:a16="http://schemas.microsoft.com/office/drawing/2014/main" val="703365283"/>
                    </a:ext>
                  </a:extLst>
                </a:gridCol>
                <a:gridCol w="683343">
                  <a:extLst>
                    <a:ext uri="{9D8B030D-6E8A-4147-A177-3AD203B41FA5}">
                      <a16:colId xmlns:a16="http://schemas.microsoft.com/office/drawing/2014/main" val="3739620522"/>
                    </a:ext>
                  </a:extLst>
                </a:gridCol>
                <a:gridCol w="654423">
                  <a:extLst>
                    <a:ext uri="{9D8B030D-6E8A-4147-A177-3AD203B41FA5}">
                      <a16:colId xmlns:a16="http://schemas.microsoft.com/office/drawing/2014/main" val="2070208041"/>
                    </a:ext>
                  </a:extLst>
                </a:gridCol>
                <a:gridCol w="645459">
                  <a:extLst>
                    <a:ext uri="{9D8B030D-6E8A-4147-A177-3AD203B41FA5}">
                      <a16:colId xmlns:a16="http://schemas.microsoft.com/office/drawing/2014/main" val="973126325"/>
                    </a:ext>
                  </a:extLst>
                </a:gridCol>
                <a:gridCol w="645459">
                  <a:extLst>
                    <a:ext uri="{9D8B030D-6E8A-4147-A177-3AD203B41FA5}">
                      <a16:colId xmlns:a16="http://schemas.microsoft.com/office/drawing/2014/main" val="2837809113"/>
                    </a:ext>
                  </a:extLst>
                </a:gridCol>
                <a:gridCol w="636494">
                  <a:extLst>
                    <a:ext uri="{9D8B030D-6E8A-4147-A177-3AD203B41FA5}">
                      <a16:colId xmlns:a16="http://schemas.microsoft.com/office/drawing/2014/main" val="1664467079"/>
                    </a:ext>
                  </a:extLst>
                </a:gridCol>
              </a:tblGrid>
              <a:tr h="183854">
                <a:tc>
                  <a:txBody>
                    <a:bodyPr/>
                    <a:lstStyle/>
                    <a:p>
                      <a:pPr algn="ctr"/>
                      <a:endParaRPr lang="pt-BR" sz="105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1ª inst.</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2ª inst.</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CGU</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CMRI</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Total</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786006"/>
                  </a:ext>
                </a:extLst>
              </a:tr>
              <a:tr h="266284">
                <a:tc>
                  <a:txBody>
                    <a:bodyPr/>
                    <a:lstStyle/>
                    <a:p>
                      <a:pPr algn="ctr"/>
                      <a:r>
                        <a:rPr lang="pt-BR" sz="1200" b="1" dirty="0">
                          <a:solidFill>
                            <a:srgbClr val="92D050"/>
                          </a:solidFill>
                          <a:latin typeface="Open Sans Light" panose="020B0306030504020204" pitchFamily="34" charset="0"/>
                          <a:ea typeface="Open Sans Light" panose="020B0306030504020204" pitchFamily="34" charset="0"/>
                          <a:cs typeface="Open Sans Light" panose="020B0306030504020204" pitchFamily="34" charset="0"/>
                        </a:rPr>
                        <a:t>2023</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31</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6</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5</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0</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42</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005"/>
                  </a:ext>
                </a:extLst>
              </a:tr>
              <a:tr h="147240">
                <a:tc>
                  <a:txBody>
                    <a:bodyPr/>
                    <a:lstStyle/>
                    <a:p>
                      <a:pPr algn="ctr"/>
                      <a:r>
                        <a:rPr lang="pt-BR" sz="1200" b="1" dirty="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2022</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17</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9</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7</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0</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33</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1442"/>
                  </a:ext>
                </a:extLst>
              </a:tr>
              <a:tr h="0">
                <a:tc>
                  <a:txBody>
                    <a:bodyPr/>
                    <a:lstStyle/>
                    <a:p>
                      <a:pPr algn="ctr"/>
                      <a:r>
                        <a:rPr lang="pt-BR" sz="1200" b="1" dirty="0">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2021</a:t>
                      </a:r>
                    </a:p>
                  </a:txBody>
                  <a:tcPr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32</a:t>
                      </a:r>
                    </a:p>
                  </a:txBody>
                  <a:tcPr anchor="ctr">
                    <a:lnL w="1270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13</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10</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1</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pt-BR" sz="1200" b="0"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56</a:t>
                      </a:r>
                    </a:p>
                  </a:txBody>
                  <a:tcPr anchor="ctr">
                    <a:lnL w="12700" cap="flat" cmpd="sng" algn="ctr">
                      <a:solidFill>
                        <a:schemeClr val="tx1"/>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725332"/>
                  </a:ext>
                </a:extLst>
              </a:tr>
            </a:tbl>
          </a:graphicData>
        </a:graphic>
      </p:graphicFrame>
      <p:pic>
        <p:nvPicPr>
          <p:cNvPr id="10" name="Imagem 9">
            <a:extLst>
              <a:ext uri="{FF2B5EF4-FFF2-40B4-BE49-F238E27FC236}">
                <a16:creationId xmlns:a16="http://schemas.microsoft.com/office/drawing/2014/main" id="{B99C8521-AE9C-FE44-359B-43FD1495769F}"/>
              </a:ext>
            </a:extLst>
          </p:cNvPr>
          <p:cNvPicPr>
            <a:picLocks noChangeAspect="1"/>
          </p:cNvPicPr>
          <p:nvPr/>
        </p:nvPicPr>
        <p:blipFill>
          <a:blip r:embed="rId6"/>
          <a:stretch>
            <a:fillRect/>
          </a:stretch>
        </p:blipFill>
        <p:spPr>
          <a:xfrm>
            <a:off x="109152" y="5267584"/>
            <a:ext cx="290553" cy="290553"/>
          </a:xfrm>
          <a:prstGeom prst="rect">
            <a:avLst/>
          </a:prstGeom>
        </p:spPr>
      </p:pic>
      <p:pic>
        <p:nvPicPr>
          <p:cNvPr id="11" name="Imagem 10">
            <a:extLst>
              <a:ext uri="{FF2B5EF4-FFF2-40B4-BE49-F238E27FC236}">
                <a16:creationId xmlns:a16="http://schemas.microsoft.com/office/drawing/2014/main" id="{3F07C082-B0CC-EB4A-2AF4-047EAEBCE398}"/>
              </a:ext>
            </a:extLst>
          </p:cNvPr>
          <p:cNvPicPr>
            <a:picLocks noChangeAspect="1"/>
          </p:cNvPicPr>
          <p:nvPr/>
        </p:nvPicPr>
        <p:blipFill>
          <a:blip r:embed="rId6"/>
          <a:stretch>
            <a:fillRect/>
          </a:stretch>
        </p:blipFill>
        <p:spPr>
          <a:xfrm>
            <a:off x="4834238" y="5596518"/>
            <a:ext cx="290553" cy="290553"/>
          </a:xfrm>
          <a:prstGeom prst="rect">
            <a:avLst/>
          </a:prstGeom>
        </p:spPr>
      </p:pic>
      <p:pic>
        <p:nvPicPr>
          <p:cNvPr id="12" name="Imagem 11">
            <a:extLst>
              <a:ext uri="{FF2B5EF4-FFF2-40B4-BE49-F238E27FC236}">
                <a16:creationId xmlns:a16="http://schemas.microsoft.com/office/drawing/2014/main" id="{59E95A54-06E3-16E8-4B57-35F818B20721}"/>
              </a:ext>
            </a:extLst>
          </p:cNvPr>
          <p:cNvPicPr>
            <a:picLocks noChangeAspect="1"/>
          </p:cNvPicPr>
          <p:nvPr/>
        </p:nvPicPr>
        <p:blipFill>
          <a:blip r:embed="rId6"/>
          <a:stretch>
            <a:fillRect/>
          </a:stretch>
        </p:blipFill>
        <p:spPr>
          <a:xfrm>
            <a:off x="3859068" y="5648548"/>
            <a:ext cx="290553" cy="290553"/>
          </a:xfrm>
          <a:prstGeom prst="rect">
            <a:avLst/>
          </a:prstGeom>
        </p:spPr>
      </p:pic>
    </p:spTree>
    <p:extLst>
      <p:ext uri="{BB962C8B-B14F-4D97-AF65-F5344CB8AC3E}">
        <p14:creationId xmlns:p14="http://schemas.microsoft.com/office/powerpoint/2010/main" val="320244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aixaDeTexto 88">
            <a:extLst>
              <a:ext uri="{FF2B5EF4-FFF2-40B4-BE49-F238E27FC236}">
                <a16:creationId xmlns:a16="http://schemas.microsoft.com/office/drawing/2014/main" id="{362DDE45-2B1F-5077-DE46-12C6B01DC532}"/>
              </a:ext>
            </a:extLst>
          </p:cNvPr>
          <p:cNvSpPr txBox="1"/>
          <p:nvPr/>
        </p:nvSpPr>
        <p:spPr>
          <a:xfrm>
            <a:off x="242198" y="320617"/>
            <a:ext cx="69385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b="1" dirty="0">
                <a:solidFill>
                  <a:srgbClr val="4472C4"/>
                </a:solidFill>
                <a:latin typeface="Century Gothic"/>
                <a:cs typeface="Calibri"/>
              </a:rPr>
              <a:t>TRANSPARÊNCIA ATIVA</a:t>
            </a:r>
            <a:endParaRPr lang="pt-PT" sz="2800" dirty="0">
              <a:solidFill>
                <a:srgbClr val="4472C4"/>
              </a:solidFill>
              <a:cs typeface="Calibri" panose="020F0502020204030204"/>
            </a:endParaRPr>
          </a:p>
        </p:txBody>
      </p:sp>
      <p:pic>
        <p:nvPicPr>
          <p:cNvPr id="10" name="Imagem 9">
            <a:extLst>
              <a:ext uri="{FF2B5EF4-FFF2-40B4-BE49-F238E27FC236}">
                <a16:creationId xmlns:a16="http://schemas.microsoft.com/office/drawing/2014/main" id="{01E11381-0B09-C8C7-F578-1861340A5723}"/>
              </a:ext>
            </a:extLst>
          </p:cNvPr>
          <p:cNvPicPr>
            <a:picLocks noChangeAspect="1"/>
          </p:cNvPicPr>
          <p:nvPr/>
        </p:nvPicPr>
        <p:blipFill>
          <a:blip r:embed="rId2"/>
          <a:stretch>
            <a:fillRect/>
          </a:stretch>
        </p:blipFill>
        <p:spPr>
          <a:xfrm>
            <a:off x="1082096" y="1265367"/>
            <a:ext cx="3006734" cy="1028620"/>
          </a:xfrm>
          <a:prstGeom prst="rect">
            <a:avLst/>
          </a:prstGeom>
        </p:spPr>
      </p:pic>
      <p:sp>
        <p:nvSpPr>
          <p:cNvPr id="11" name="CaixaDeTexto 10">
            <a:extLst>
              <a:ext uri="{FF2B5EF4-FFF2-40B4-BE49-F238E27FC236}">
                <a16:creationId xmlns:a16="http://schemas.microsoft.com/office/drawing/2014/main" id="{439DE94E-D82D-EB09-1409-7923D5356633}"/>
              </a:ext>
            </a:extLst>
          </p:cNvPr>
          <p:cNvSpPr txBox="1"/>
          <p:nvPr/>
        </p:nvSpPr>
        <p:spPr>
          <a:xfrm>
            <a:off x="53895" y="2530451"/>
            <a:ext cx="5509508" cy="4247317"/>
          </a:xfrm>
          <a:prstGeom prst="rect">
            <a:avLst/>
          </a:prstGeom>
          <a:noFill/>
        </p:spPr>
        <p:txBody>
          <a:bodyPr wrap="square" rtlCol="0">
            <a:spAutoFit/>
          </a:bodyPr>
          <a:lstStyle/>
          <a:p>
            <a:pPr algn="just" rtl="0" fontAlgn="base"/>
            <a:r>
              <a:rPr lang="pt-BR" b="1" dirty="0">
                <a:solidFill>
                  <a:srgbClr val="92D050"/>
                </a:solidFill>
                <a:latin typeface="Open Sans Light" panose="020B0306030504020204" pitchFamily="34" charset="0"/>
              </a:rPr>
              <a:t>2023</a:t>
            </a:r>
            <a:endParaRPr lang="pt-BR" dirty="0">
              <a:solidFill>
                <a:srgbClr val="000000"/>
              </a:solidFill>
              <a:latin typeface="Open Sans Light" panose="020B0306030504020204" pitchFamily="34" charset="0"/>
            </a:endParaRPr>
          </a:p>
          <a:p>
            <a:pPr marL="285750" indent="-285750" algn="just" rtl="0" fontAlgn="base">
              <a:buFont typeface="Wingdings" panose="05000000000000000000" pitchFamily="2" charset="2"/>
              <a:buChar char="ü"/>
            </a:pPr>
            <a:r>
              <a:rPr lang="pt-BR" dirty="0">
                <a:solidFill>
                  <a:srgbClr val="000000"/>
                </a:solidFill>
                <a:latin typeface="Open Sans Light" panose="020B0306030504020204" pitchFamily="34" charset="0"/>
              </a:rPr>
              <a:t>C</a:t>
            </a:r>
            <a:r>
              <a:rPr lang="pt-BR" sz="1800" b="0" i="0" dirty="0">
                <a:solidFill>
                  <a:srgbClr val="000000"/>
                </a:solidFill>
                <a:effectLst/>
                <a:latin typeface="Open Sans Light" panose="020B0306030504020204" pitchFamily="34" charset="0"/>
              </a:rPr>
              <a:t>umprimento de 95,3% dos itens de avaliação </a:t>
            </a:r>
          </a:p>
          <a:p>
            <a:pPr marL="285750" indent="-285750" algn="just" rtl="0" fontAlgn="base">
              <a:buFont typeface="Wingdings" panose="05000000000000000000" pitchFamily="2" charset="2"/>
              <a:buChar char="ü"/>
            </a:pPr>
            <a:r>
              <a:rPr lang="pt-BR" sz="1800" b="0" i="0" dirty="0">
                <a:solidFill>
                  <a:srgbClr val="000000"/>
                </a:solidFill>
                <a:effectLst/>
                <a:latin typeface="Open Sans Light" panose="020B0306030504020204" pitchFamily="34" charset="0"/>
              </a:rPr>
              <a:t>2º lugar entre 41 estatais</a:t>
            </a:r>
          </a:p>
          <a:p>
            <a:pPr marL="285750" indent="-285750" algn="just" rtl="0" fontAlgn="base">
              <a:buFont typeface="Wingdings" panose="05000000000000000000" pitchFamily="2" charset="2"/>
              <a:buChar char="ü"/>
            </a:pPr>
            <a:r>
              <a:rPr lang="pt-BR" dirty="0">
                <a:solidFill>
                  <a:srgbClr val="000000"/>
                </a:solidFill>
                <a:latin typeface="Open Sans Light" panose="020B0306030504020204" pitchFamily="34" charset="0"/>
              </a:rPr>
              <a:t>C</a:t>
            </a:r>
            <a:r>
              <a:rPr lang="pt-BR" sz="1800" b="0" i="0" dirty="0">
                <a:solidFill>
                  <a:srgbClr val="000000"/>
                </a:solidFill>
                <a:effectLst/>
                <a:latin typeface="Open Sans Light" panose="020B0306030504020204" pitchFamily="34" charset="0"/>
              </a:rPr>
              <a:t>lassificação “Diamante”</a:t>
            </a:r>
          </a:p>
          <a:p>
            <a:pPr marL="285750" indent="-285750" algn="just" rtl="0" fontAlgn="base">
              <a:buFont typeface="Wingdings" panose="05000000000000000000" pitchFamily="2" charset="2"/>
              <a:buChar char="ü"/>
            </a:pPr>
            <a:r>
              <a:rPr lang="pt-BR" dirty="0">
                <a:solidFill>
                  <a:srgbClr val="000000"/>
                </a:solidFill>
                <a:latin typeface="Open Sans Light" panose="020B0306030504020204" pitchFamily="34" charset="0"/>
              </a:rPr>
              <a:t>Obtenção</a:t>
            </a:r>
            <a:r>
              <a:rPr lang="pt-BR" sz="1800" b="0" i="0" dirty="0">
                <a:solidFill>
                  <a:srgbClr val="000000"/>
                </a:solidFill>
                <a:effectLst/>
                <a:latin typeface="Open Sans Light" panose="020B0306030504020204" pitchFamily="34" charset="0"/>
              </a:rPr>
              <a:t> do Selo de Qualidade de Transparência Pública</a:t>
            </a:r>
          </a:p>
          <a:p>
            <a:pPr marL="285750" indent="-285750" algn="just" rtl="0" fontAlgn="base">
              <a:buFont typeface="Wingdings" panose="05000000000000000000" pitchFamily="2" charset="2"/>
              <a:buChar char="ü"/>
            </a:pPr>
            <a:endParaRPr lang="pt-BR" dirty="0">
              <a:solidFill>
                <a:srgbClr val="000000"/>
              </a:solidFill>
              <a:latin typeface="Open Sans Light" panose="020B0306030504020204" pitchFamily="34" charset="0"/>
            </a:endParaRPr>
          </a:p>
          <a:p>
            <a:pPr algn="just" rtl="0" fontAlgn="base"/>
            <a:r>
              <a:rPr lang="pt-BR" b="1" i="0" dirty="0">
                <a:solidFill>
                  <a:srgbClr val="00B0F0"/>
                </a:solidFill>
                <a:effectLst/>
                <a:latin typeface="Open Sans Light" panose="020B0306030504020204" pitchFamily="34" charset="0"/>
              </a:rPr>
              <a:t>2021</a:t>
            </a:r>
          </a:p>
          <a:p>
            <a:pPr marL="285750" indent="-285750" algn="just" fontAlgn="base">
              <a:buFont typeface="Wingdings" panose="05000000000000000000" pitchFamily="2" charset="2"/>
              <a:buChar char="ü"/>
            </a:pPr>
            <a:r>
              <a:rPr lang="pt-BR" dirty="0">
                <a:solidFill>
                  <a:srgbClr val="000000"/>
                </a:solidFill>
                <a:latin typeface="Open Sans Light" panose="020B0306030504020204" pitchFamily="34" charset="0"/>
              </a:rPr>
              <a:t>C</a:t>
            </a:r>
            <a:r>
              <a:rPr lang="pt-BR" sz="1800" b="0" i="0" dirty="0">
                <a:solidFill>
                  <a:srgbClr val="000000"/>
                </a:solidFill>
                <a:effectLst/>
                <a:latin typeface="Open Sans Light" panose="020B0306030504020204" pitchFamily="34" charset="0"/>
              </a:rPr>
              <a:t>umprimento de 85,14% dos itens de avaliação </a:t>
            </a:r>
          </a:p>
          <a:p>
            <a:pPr marL="285750" indent="-285750" algn="just" fontAlgn="base">
              <a:buFont typeface="Wingdings" panose="05000000000000000000" pitchFamily="2" charset="2"/>
              <a:buChar char="ü"/>
            </a:pPr>
            <a:r>
              <a:rPr lang="pt-BR" dirty="0">
                <a:solidFill>
                  <a:srgbClr val="000000"/>
                </a:solidFill>
                <a:latin typeface="Open Sans Light" panose="020B0306030504020204" pitchFamily="34" charset="0"/>
              </a:rPr>
              <a:t>3º lugar entre 56 estatais</a:t>
            </a:r>
            <a:endParaRPr lang="pt-BR" sz="1800" b="0" i="0" dirty="0">
              <a:solidFill>
                <a:srgbClr val="000000"/>
              </a:solidFill>
              <a:effectLst/>
              <a:latin typeface="Open Sans Light" panose="020B0306030504020204" pitchFamily="34" charset="0"/>
            </a:endParaRPr>
          </a:p>
          <a:p>
            <a:pPr algn="just" rtl="0" fontAlgn="base"/>
            <a:endParaRPr lang="pt-BR" b="1" i="0" dirty="0">
              <a:solidFill>
                <a:srgbClr val="00B0F0"/>
              </a:solidFill>
              <a:effectLst/>
              <a:latin typeface="Open Sans Light" panose="020B0306030504020204" pitchFamily="34" charset="0"/>
            </a:endParaRPr>
          </a:p>
          <a:p>
            <a:pPr algn="just" rtl="0" fontAlgn="base"/>
            <a:endParaRPr lang="pt-BR" dirty="0">
              <a:solidFill>
                <a:srgbClr val="000000"/>
              </a:solidFill>
              <a:latin typeface="Open Sans Light" panose="020B0306030504020204" pitchFamily="34" charset="0"/>
            </a:endParaRPr>
          </a:p>
          <a:p>
            <a:pPr algn="just" rtl="0" fontAlgn="base"/>
            <a:r>
              <a:rPr lang="pt-BR" b="1" i="0" dirty="0">
                <a:solidFill>
                  <a:schemeClr val="accent3">
                    <a:lumMod val="75000"/>
                  </a:schemeClr>
                </a:solidFill>
                <a:effectLst/>
                <a:latin typeface="Open Sans Light" panose="020B0306030504020204" pitchFamily="34" charset="0"/>
              </a:rPr>
              <a:t>2018</a:t>
            </a:r>
          </a:p>
          <a:p>
            <a:pPr marL="285750" indent="-285750" algn="just" fontAlgn="base">
              <a:buFont typeface="Wingdings" panose="05000000000000000000" pitchFamily="2" charset="2"/>
              <a:buChar char="ü"/>
            </a:pPr>
            <a:r>
              <a:rPr lang="pt-BR" dirty="0">
                <a:solidFill>
                  <a:srgbClr val="000000"/>
                </a:solidFill>
                <a:latin typeface="Open Sans Light" panose="020B0306030504020204" pitchFamily="34" charset="0"/>
              </a:rPr>
              <a:t>86º lugar entre 135 organizações</a:t>
            </a:r>
            <a:endParaRPr lang="pt-BR" sz="1800" b="0" i="0" dirty="0">
              <a:solidFill>
                <a:srgbClr val="000000"/>
              </a:solidFill>
              <a:effectLst/>
              <a:latin typeface="Open Sans Light" panose="020B0306030504020204" pitchFamily="34" charset="0"/>
            </a:endParaRPr>
          </a:p>
          <a:p>
            <a:pPr algn="just" rtl="0" fontAlgn="base"/>
            <a:endParaRPr lang="pt-BR" b="1" i="0" dirty="0">
              <a:solidFill>
                <a:schemeClr val="accent2">
                  <a:lumMod val="60000"/>
                  <a:lumOff val="40000"/>
                </a:schemeClr>
              </a:solidFill>
              <a:effectLst/>
              <a:latin typeface="Segoe UI" panose="020B0502040204020203" pitchFamily="34" charset="0"/>
            </a:endParaRPr>
          </a:p>
        </p:txBody>
      </p:sp>
      <p:pic>
        <p:nvPicPr>
          <p:cNvPr id="1026" name="Picture 2" descr="Controladoria-Geral da União (CGU) | LinkedIn">
            <a:extLst>
              <a:ext uri="{FF2B5EF4-FFF2-40B4-BE49-F238E27FC236}">
                <a16:creationId xmlns:a16="http://schemas.microsoft.com/office/drawing/2014/main" id="{D5F28817-529A-D4CA-A8B5-F27CA327E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072" y="1365905"/>
            <a:ext cx="1226466" cy="1226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face gráfica do usuário&#10;&#10;Descrição gerada automaticamente com confiança média">
            <a:extLst>
              <a:ext uri="{FF2B5EF4-FFF2-40B4-BE49-F238E27FC236}">
                <a16:creationId xmlns:a16="http://schemas.microsoft.com/office/drawing/2014/main" id="{BA359432-BE8E-0664-E983-A98C2F758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720" y="3280520"/>
            <a:ext cx="2794583" cy="1671973"/>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3371EC1C-9A37-9A04-02AD-B1884E201FBF}"/>
              </a:ext>
            </a:extLst>
          </p:cNvPr>
          <p:cNvSpPr txBox="1"/>
          <p:nvPr/>
        </p:nvSpPr>
        <p:spPr>
          <a:xfrm>
            <a:off x="6628599" y="2773775"/>
            <a:ext cx="5607365" cy="369332"/>
          </a:xfrm>
          <a:prstGeom prst="rect">
            <a:avLst/>
          </a:prstGeom>
          <a:noFill/>
        </p:spPr>
        <p:txBody>
          <a:bodyPr wrap="square" rtlCol="0">
            <a:spAutoFit/>
          </a:bodyPr>
          <a:lstStyle/>
          <a:p>
            <a:pPr marL="285750" indent="-285750" algn="just" rtl="0" fontAlgn="base">
              <a:buFont typeface="Wingdings" panose="05000000000000000000" pitchFamily="2" charset="2"/>
              <a:buChar char="ü"/>
            </a:pPr>
            <a:r>
              <a:rPr lang="pt-BR" dirty="0">
                <a:solidFill>
                  <a:srgbClr val="000000"/>
                </a:solidFill>
                <a:latin typeface="Open Sans Light" panose="020B0306030504020204" pitchFamily="34" charset="0"/>
              </a:rPr>
              <a:t>C</a:t>
            </a:r>
            <a:r>
              <a:rPr lang="pt-BR" sz="1800" b="0" i="0" dirty="0">
                <a:solidFill>
                  <a:srgbClr val="000000"/>
                </a:solidFill>
                <a:effectLst/>
                <a:latin typeface="Open Sans Light" panose="020B0306030504020204" pitchFamily="34" charset="0"/>
              </a:rPr>
              <a:t>umprimento de 100% dos itens de avaliação </a:t>
            </a:r>
          </a:p>
        </p:txBody>
      </p:sp>
      <p:sp>
        <p:nvSpPr>
          <p:cNvPr id="14" name="CaixaDeTexto 13">
            <a:extLst>
              <a:ext uri="{FF2B5EF4-FFF2-40B4-BE49-F238E27FC236}">
                <a16:creationId xmlns:a16="http://schemas.microsoft.com/office/drawing/2014/main" id="{2913BC31-5F2A-3A9C-2215-83ADF87AB5E6}"/>
              </a:ext>
            </a:extLst>
          </p:cNvPr>
          <p:cNvSpPr txBox="1"/>
          <p:nvPr/>
        </p:nvSpPr>
        <p:spPr>
          <a:xfrm>
            <a:off x="7244610" y="3931840"/>
            <a:ext cx="1158240" cy="338554"/>
          </a:xfrm>
          <a:prstGeom prst="rect">
            <a:avLst/>
          </a:prstGeom>
          <a:noFill/>
        </p:spPr>
        <p:txBody>
          <a:bodyPr wrap="square" rtlCol="0">
            <a:spAutoFit/>
          </a:bodyPr>
          <a:lstStyle/>
          <a:p>
            <a:pPr algn="just" rtl="0" fontAlgn="base"/>
            <a:r>
              <a:rPr lang="pt-BR" sz="1600" b="1" dirty="0">
                <a:solidFill>
                  <a:srgbClr val="000000"/>
                </a:solidFill>
                <a:latin typeface="Open Sans Light" panose="020B0306030504020204" pitchFamily="34" charset="0"/>
              </a:rPr>
              <a:t>Serpro</a:t>
            </a:r>
            <a:endParaRPr lang="pt-BR" sz="1600" b="1" i="0" dirty="0">
              <a:solidFill>
                <a:srgbClr val="000000"/>
              </a:solidFill>
              <a:effectLst/>
              <a:latin typeface="Open Sans Light" panose="020B0306030504020204" pitchFamily="34" charset="0"/>
            </a:endParaRPr>
          </a:p>
        </p:txBody>
      </p:sp>
      <p:pic>
        <p:nvPicPr>
          <p:cNvPr id="1030" name="Picture 6" descr="Uma imagem contendo Gráfico&#10;&#10;Descrição gerada automaticamente">
            <a:extLst>
              <a:ext uri="{FF2B5EF4-FFF2-40B4-BE49-F238E27FC236}">
                <a16:creationId xmlns:a16="http://schemas.microsoft.com/office/drawing/2014/main" id="{1216F903-F458-B08B-6184-65182BF65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720" y="5073045"/>
            <a:ext cx="2794583" cy="1650990"/>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95C73AA9-FF5C-6321-79E8-8F60F00B68F9}"/>
              </a:ext>
            </a:extLst>
          </p:cNvPr>
          <p:cNvSpPr txBox="1"/>
          <p:nvPr/>
        </p:nvSpPr>
        <p:spPr>
          <a:xfrm>
            <a:off x="7244610" y="5487268"/>
            <a:ext cx="1158240" cy="584775"/>
          </a:xfrm>
          <a:prstGeom prst="rect">
            <a:avLst/>
          </a:prstGeom>
          <a:noFill/>
        </p:spPr>
        <p:txBody>
          <a:bodyPr wrap="square" rtlCol="0">
            <a:spAutoFit/>
          </a:bodyPr>
          <a:lstStyle/>
          <a:p>
            <a:pPr algn="just" rtl="0" fontAlgn="base"/>
            <a:r>
              <a:rPr lang="pt-BR" sz="1600" b="1" dirty="0">
                <a:solidFill>
                  <a:srgbClr val="000000"/>
                </a:solidFill>
                <a:latin typeface="Open Sans Light" panose="020B0306030504020204" pitchFamily="34" charset="0"/>
              </a:rPr>
              <a:t>Governo Federal</a:t>
            </a:r>
            <a:endParaRPr lang="pt-BR" sz="1600" b="1" i="0" dirty="0">
              <a:solidFill>
                <a:srgbClr val="000000"/>
              </a:solidFill>
              <a:effectLst/>
              <a:latin typeface="Open Sans Light" panose="020B0306030504020204" pitchFamily="34" charset="0"/>
            </a:endParaRPr>
          </a:p>
        </p:txBody>
      </p:sp>
    </p:spTree>
    <p:extLst>
      <p:ext uri="{BB962C8B-B14F-4D97-AF65-F5344CB8AC3E}">
        <p14:creationId xmlns:p14="http://schemas.microsoft.com/office/powerpoint/2010/main" val="33879778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w_3">
  <a:themeElements>
    <a:clrScheme name="WOW3">
      <a:dk1>
        <a:srgbClr val="212121"/>
      </a:dk1>
      <a:lt1>
        <a:srgbClr val="FFFFFF"/>
      </a:lt1>
      <a:dk2>
        <a:srgbClr val="AAAAB5"/>
      </a:dk2>
      <a:lt2>
        <a:srgbClr val="FFFFFF"/>
      </a:lt2>
      <a:accent1>
        <a:srgbClr val="FFC539"/>
      </a:accent1>
      <a:accent2>
        <a:srgbClr val="FF973A"/>
      </a:accent2>
      <a:accent3>
        <a:srgbClr val="F3738E"/>
      </a:accent3>
      <a:accent4>
        <a:srgbClr val="42D1B5"/>
      </a:accent4>
      <a:accent5>
        <a:srgbClr val="40D2E1"/>
      </a:accent5>
      <a:accent6>
        <a:srgbClr val="41A2DF"/>
      </a:accent6>
      <a:hlink>
        <a:srgbClr val="66CCFF"/>
      </a:hlink>
      <a:folHlink>
        <a:srgbClr val="3399FF"/>
      </a:folHlink>
    </a:clrScheme>
    <a:fontScheme name="MyS_p.1">
      <a:majorFont>
        <a:latin typeface="Montserrat-Regular"/>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A1124C3F5013A42BB186870ED41D7A8" ma:contentTypeVersion="17" ma:contentTypeDescription="Crie um novo documento." ma:contentTypeScope="" ma:versionID="6fc589a137e5e2b6256a1763216d60f6">
  <xsd:schema xmlns:xsd="http://www.w3.org/2001/XMLSchema" xmlns:xs="http://www.w3.org/2001/XMLSchema" xmlns:p="http://schemas.microsoft.com/office/2006/metadata/properties" xmlns:ns2="66c52d48-7f2d-4e2b-9ad6-ad1d731ef8c2" xmlns:ns3="72c73cc1-e7a2-45a6-b1c2-571f14a3c680" targetNamespace="http://schemas.microsoft.com/office/2006/metadata/properties" ma:root="true" ma:fieldsID="71ffe6cc79ed36afa8f0c1445c15a180" ns2:_="" ns3:_="">
    <xsd:import namespace="66c52d48-7f2d-4e2b-9ad6-ad1d731ef8c2"/>
    <xsd:import namespace="72c73cc1-e7a2-45a6-b1c2-571f14a3c6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52d48-7f2d-4e2b-9ad6-ad1d731ef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b1105fed-749e-4077-bf79-33a6284026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c73cc1-e7a2-45a6-b1c2-571f14a3c68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3379c8d-2427-49c5-89e5-43eeb259ca67}" ma:internalName="TaxCatchAll" ma:showField="CatchAllData" ma:web="72c73cc1-e7a2-45a6-b1c2-571f14a3c68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c52d48-7f2d-4e2b-9ad6-ad1d731ef8c2">
      <Terms xmlns="http://schemas.microsoft.com/office/infopath/2007/PartnerControls"/>
    </lcf76f155ced4ddcb4097134ff3c332f>
    <TaxCatchAll xmlns="72c73cc1-e7a2-45a6-b1c2-571f14a3c680" xsi:nil="true"/>
    <SharedWithUsers xmlns="72c73cc1-e7a2-45a6-b1c2-571f14a3c680">
      <UserInfo>
        <DisplayName>Ana Beatriz de Carvalho Capparelli</DisplayName>
        <AccountId>12</AccountId>
        <AccountType/>
      </UserInfo>
    </SharedWithUsers>
  </documentManagement>
</p:properties>
</file>

<file path=customXml/itemProps1.xml><?xml version="1.0" encoding="utf-8"?>
<ds:datastoreItem xmlns:ds="http://schemas.openxmlformats.org/officeDocument/2006/customXml" ds:itemID="{26021302-3325-4EE6-B9E8-FD913EA44299}">
  <ds:schemaRefs>
    <ds:schemaRef ds:uri="http://schemas.microsoft.com/sharepoint/v3/contenttype/forms"/>
  </ds:schemaRefs>
</ds:datastoreItem>
</file>

<file path=customXml/itemProps2.xml><?xml version="1.0" encoding="utf-8"?>
<ds:datastoreItem xmlns:ds="http://schemas.openxmlformats.org/officeDocument/2006/customXml" ds:itemID="{D4F5C9E6-40C7-48E7-B7DB-48ABF279D2A5}"/>
</file>

<file path=customXml/itemProps3.xml><?xml version="1.0" encoding="utf-8"?>
<ds:datastoreItem xmlns:ds="http://schemas.openxmlformats.org/officeDocument/2006/customXml" ds:itemID="{AF56C4DA-D5FA-4BDB-8642-3104091BDD5B}">
  <ds:schemaRefs>
    <ds:schemaRef ds:uri="http://www.w3.org/XML/1998/namespace"/>
    <ds:schemaRef ds:uri="66c52d48-7f2d-4e2b-9ad6-ad1d731ef8c2"/>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72c73cc1-e7a2-45a6-b1c2-571f14a3c680"/>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473</TotalTime>
  <Words>940</Words>
  <Application>Microsoft Office PowerPoint</Application>
  <PresentationFormat>Widescreen</PresentationFormat>
  <Paragraphs>236</Paragraphs>
  <Slides>9</Slides>
  <Notes>0</Notes>
  <HiddenSlides>0</HiddenSlides>
  <MMClips>0</MMClips>
  <ScaleCrop>false</ScaleCrop>
  <HeadingPairs>
    <vt:vector size="6" baseType="variant">
      <vt:variant>
        <vt:lpstr>Fontes usadas</vt:lpstr>
      </vt:variant>
      <vt:variant>
        <vt:i4>10</vt:i4>
      </vt:variant>
      <vt:variant>
        <vt:lpstr>Tema</vt:lpstr>
      </vt:variant>
      <vt:variant>
        <vt:i4>3</vt:i4>
      </vt:variant>
      <vt:variant>
        <vt:lpstr>Títulos de slides</vt:lpstr>
      </vt:variant>
      <vt:variant>
        <vt:i4>9</vt:i4>
      </vt:variant>
    </vt:vector>
  </HeadingPairs>
  <TitlesOfParts>
    <vt:vector size="22" baseType="lpstr">
      <vt:lpstr>Arial</vt:lpstr>
      <vt:lpstr>Arial Black</vt:lpstr>
      <vt:lpstr>Calibri</vt:lpstr>
      <vt:lpstr>Calibri Light</vt:lpstr>
      <vt:lpstr>Century Gothic</vt:lpstr>
      <vt:lpstr>Open Sans</vt:lpstr>
      <vt:lpstr>Open Sans Light</vt:lpstr>
      <vt:lpstr>Open Sans Semibold</vt:lpstr>
      <vt:lpstr>Segoe UI</vt:lpstr>
      <vt:lpstr>Wingdings</vt:lpstr>
      <vt:lpstr>Tema do Office</vt:lpstr>
      <vt:lpstr>Wow_3</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Karina da Costa Bruno</cp:lastModifiedBy>
  <cp:revision>116</cp:revision>
  <dcterms:created xsi:type="dcterms:W3CDTF">2023-12-28T13:38:51Z</dcterms:created>
  <dcterms:modified xsi:type="dcterms:W3CDTF">2024-02-01T13:08:59Z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0x0101006A1124C3F5013A42BB186870ED41D7A8</vt:lpwstr>
  </property>
  <property fmtid="{D5CDD505-2E9C-101B-9397-08002B2CF9AE}" pid="3" name="MediaServiceImageTags">
    <vt:lpwstr/>
  </property>
</Properties>
</file>