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3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75" r:id="rId7"/>
    <p:sldId id="273" r:id="rId8"/>
    <p:sldId id="271" r:id="rId9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  <p:embeddedFont>
      <p:font typeface="Open Sans SemiBold" panose="020B07060308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C67E9-F95E-BBC2-9F3C-DD5D320C2B57}" name="Karina da Costa Bruno" initials="KB" userId="S::karina.bruno@serpro.gov.br::ce71af8f-566a-492c-8d92-0fb89e593d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33"/>
    <a:srgbClr val="00CC99"/>
    <a:srgbClr val="05B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2966A-2EC8-A18B-BA19-642DB1A828C5}" v="1273" dt="2021-12-06T19:57:05.079"/>
    <p1510:client id="{0C63A659-DBAD-3D48-3DF8-546E57132E46}" v="52" dt="2021-12-07T17:26:21.961"/>
    <p1510:client id="{0C8770E5-E189-4681-F6F9-A4AF0A3310D7}" v="11" dt="2022-02-11T17:27:39.726"/>
    <p1510:client id="{0E2D523D-6DC1-45F0-AFB1-CE9DCB7F628E}" v="412" dt="2021-11-25T19:45:50.784"/>
    <p1510:client id="{258BB0A4-3494-E566-3554-B2DDD7DFE7B4}" v="393" dt="2021-12-02T13:12:13.616"/>
    <p1510:client id="{2E821677-47BD-BBF5-9ECA-29B40255AC81}" v="6" dt="2022-02-16T14:37:23.498"/>
    <p1510:client id="{3364BD74-EBCA-CDDE-2A5B-2B1AA27495E2}" v="4" dt="2021-12-07T20:32:03.293"/>
    <p1510:client id="{43D92EF9-8E2C-8729-E32C-31C16D1A530A}" v="71" dt="2022-02-11T14:30:46.079"/>
    <p1510:client id="{4783980A-54DB-780F-6DC8-16BFFA3E642B}" v="644" dt="2022-02-07T20:25:55.418"/>
    <p1510:client id="{4CCDA2BA-212A-439C-8DB1-37B99B6F8E86}" v="753" dt="2021-11-26T14:22:22.681"/>
    <p1510:client id="{555DBD09-1FC0-12F7-5125-47D50287E535}" v="311" dt="2021-11-26T13:10:25.648"/>
    <p1510:client id="{5FE863D3-565C-AB42-E3F9-ABC19516A4A5}" v="26" dt="2021-12-16T12:34:26.084"/>
    <p1510:client id="{65047F08-2CA2-7560-823C-5F7BE8B31C78}" v="353" dt="2022-02-09T19:36:02.160"/>
    <p1510:client id="{6B8313E5-1265-8A6D-00D0-25A415623554}" v="799" dt="2021-11-23T18:43:10.044"/>
    <p1510:client id="{87D67734-1DC8-7044-8074-C2C123961C95}" v="1804" dt="2022-02-08T20:27:12.608"/>
    <p1510:client id="{A94E0620-FA11-1F09-3EFC-ABFE081C289A}" v="938" dt="2021-12-02T18:46:31.554"/>
    <p1510:client id="{AA67511E-39D6-0734-BBC1-C7722751E6C8}" v="107" dt="2021-11-26T18:15:26.494"/>
    <p1510:client id="{ABB3F857-3E2F-5B96-C3FD-6B6A4244869D}" v="889" dt="2022-02-11T17:07:27.826"/>
    <p1510:client id="{D051DDFD-81EF-4E94-F529-23607ED665C7}" v="951" dt="2021-11-26T18:59:42.094"/>
    <p1510:client id="{D5D0AC32-92AA-10C3-2501-9AC53200AD29}" v="89" dt="2021-12-02T13:52:28.728"/>
    <p1510:client id="{DC7CE77A-5C7E-6E16-BA3E-AED212DCBAB4}" v="46" dt="2021-12-06T18:45:46.915"/>
    <p1510:client id="{DCEADFD2-D6D0-227F-44FB-47BF3AA0EB80}" v="3" dt="2022-02-16T18:52:22.326"/>
    <p1510:client id="{E2B1C602-16F5-848F-9E10-31F67EC6B4C7}" v="10" dt="2021-12-07T19:57:42.086"/>
    <p1510:client id="{E86626D9-4501-42FF-B38C-949F00E78ACC}" v="304" dt="2021-12-06T21:17:05.856"/>
    <p1510:client id="{F70F57F9-FF37-9E72-F516-5D9F2B7BC2E9}" v="626" dt="2021-11-25T20:57:01.210"/>
  </p1510:revLst>
</p1510:revInfo>
</file>

<file path=ppt/tableStyles.xml><?xml version="1.0" encoding="utf-8"?>
<a:tblStyleLst xmlns:a="http://schemas.openxmlformats.org/drawingml/2006/main" def="{578426CA-A0F5-4938-A803-C09ED79396CE}">
  <a:tblStyle styleId="{578426CA-A0F5-4938-A803-C09ED79396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da Costa Bruno" userId="S::karina.bruno@serpro.gov.br::ce71af8f-566a-492c-8d92-0fb89e593daf" providerId="AD" clId="Web-{4783980A-54DB-780F-6DC8-16BFFA3E642B}"/>
    <pc:docChg chg="mod modSld">
      <pc:chgData name="Karina da Costa Bruno" userId="S::karina.bruno@serpro.gov.br::ce71af8f-566a-492c-8d92-0fb89e593daf" providerId="AD" clId="Web-{4783980A-54DB-780F-6DC8-16BFFA3E642B}" dt="2022-02-07T20:25:55.418" v="398"/>
      <pc:docMkLst>
        <pc:docMk/>
      </pc:docMkLst>
      <pc:sldChg chg="modSp">
        <pc:chgData name="Karina da Costa Bruno" userId="S::karina.bruno@serpro.gov.br::ce71af8f-566a-492c-8d92-0fb89e593daf" providerId="AD" clId="Web-{4783980A-54DB-780F-6DC8-16BFFA3E642B}" dt="2022-02-07T19:33:46.639" v="34" actId="20577"/>
        <pc:sldMkLst>
          <pc:docMk/>
          <pc:sldMk cId="0" sldId="256"/>
        </pc:sldMkLst>
        <pc:spChg chg="mod">
          <ac:chgData name="Karina da Costa Bruno" userId="S::karina.bruno@serpro.gov.br::ce71af8f-566a-492c-8d92-0fb89e593daf" providerId="AD" clId="Web-{4783980A-54DB-780F-6DC8-16BFFA3E642B}" dt="2022-02-07T19:33:46.639" v="34" actId="20577"/>
          <ac:spMkLst>
            <pc:docMk/>
            <pc:sldMk cId="0" sldId="256"/>
            <ac:spMk id="56" creationId="{00000000-0000-0000-0000-000000000000}"/>
          </ac:spMkLst>
        </pc:spChg>
      </pc:sldChg>
      <pc:sldChg chg="addSp delSp modSp">
        <pc:chgData name="Karina da Costa Bruno" userId="S::karina.bruno@serpro.gov.br::ce71af8f-566a-492c-8d92-0fb89e593daf" providerId="AD" clId="Web-{4783980A-54DB-780F-6DC8-16BFFA3E642B}" dt="2022-02-07T20:08:06.579" v="215"/>
        <pc:sldMkLst>
          <pc:docMk/>
          <pc:sldMk cId="0" sldId="258"/>
        </pc:sldMkLst>
        <pc:spChg chg="add del">
          <ac:chgData name="Karina da Costa Bruno" userId="S::karina.bruno@serpro.gov.br::ce71af8f-566a-492c-8d92-0fb89e593daf" providerId="AD" clId="Web-{4783980A-54DB-780F-6DC8-16BFFA3E642B}" dt="2022-02-07T19:46:10.985" v="53"/>
          <ac:spMkLst>
            <pc:docMk/>
            <pc:sldMk cId="0" sldId="258"/>
            <ac:spMk id="2" creationId="{6471A446-0E83-4FCB-9CF0-CB54B1FD3C86}"/>
          </ac:spMkLst>
        </pc:spChg>
        <pc:spChg chg="add mod">
          <ac:chgData name="Karina da Costa Bruno" userId="S::karina.bruno@serpro.gov.br::ce71af8f-566a-492c-8d92-0fb89e593daf" providerId="AD" clId="Web-{4783980A-54DB-780F-6DC8-16BFFA3E642B}" dt="2022-02-07T20:08:06.579" v="215"/>
          <ac:spMkLst>
            <pc:docMk/>
            <pc:sldMk cId="0" sldId="258"/>
            <ac:spMk id="8" creationId="{8EDA3EAB-57AC-460E-A565-06D9FE9FFCB4}"/>
          </ac:spMkLst>
        </pc:spChg>
        <pc:spChg chg="mod">
          <ac:chgData name="Karina da Costa Bruno" userId="S::karina.bruno@serpro.gov.br::ce71af8f-566a-492c-8d92-0fb89e593daf" providerId="AD" clId="Web-{4783980A-54DB-780F-6DC8-16BFFA3E642B}" dt="2022-02-07T19:51:03.492" v="146" actId="20577"/>
          <ac:spMkLst>
            <pc:docMk/>
            <pc:sldMk cId="0" sldId="258"/>
            <ac:spMk id="74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4783980A-54DB-780F-6DC8-16BFFA3E642B}" dt="2022-02-07T19:51:07.133" v="147" actId="20577"/>
          <ac:spMkLst>
            <pc:docMk/>
            <pc:sldMk cId="0" sldId="258"/>
            <ac:spMk id="75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4783980A-54DB-780F-6DC8-16BFFA3E642B}" dt="2022-02-07T19:48:11.769" v="79" actId="20577"/>
          <ac:spMkLst>
            <pc:docMk/>
            <pc:sldMk cId="0" sldId="258"/>
            <ac:spMk id="80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4783980A-54DB-780F-6DC8-16BFFA3E642B}" dt="2022-02-07T19:48:33.254" v="88" actId="20577"/>
          <ac:spMkLst>
            <pc:docMk/>
            <pc:sldMk cId="0" sldId="258"/>
            <ac:spMk id="81" creationId="{00000000-0000-0000-0000-000000000000}"/>
          </ac:spMkLst>
        </pc:spChg>
        <pc:graphicFrameChg chg="del mod">
          <ac:chgData name="Karina da Costa Bruno" userId="S::karina.bruno@serpro.gov.br::ce71af8f-566a-492c-8d92-0fb89e593daf" providerId="AD" clId="Web-{4783980A-54DB-780F-6DC8-16BFFA3E642B}" dt="2022-02-07T20:05:58.498" v="166"/>
          <ac:graphicFrameMkLst>
            <pc:docMk/>
            <pc:sldMk cId="0" sldId="258"/>
            <ac:graphicFrameMk id="14" creationId="{3654906F-658E-463A-A43A-B8509DE50D29}"/>
          </ac:graphicFrameMkLst>
        </pc:graphicFrameChg>
        <pc:graphicFrameChg chg="add del mod">
          <ac:chgData name="Karina da Costa Bruno" userId="S::karina.bruno@serpro.gov.br::ce71af8f-566a-492c-8d92-0fb89e593daf" providerId="AD" clId="Web-{4783980A-54DB-780F-6DC8-16BFFA3E642B}" dt="2022-02-07T19:44:42.233" v="39"/>
          <ac:graphicFrameMkLst>
            <pc:docMk/>
            <pc:sldMk cId="0" sldId="258"/>
            <ac:graphicFrameMk id="15" creationId="{349928E8-32D6-4923-8F02-D2E169514FBD}"/>
          </ac:graphicFrameMkLst>
        </pc:graphicFrameChg>
        <pc:graphicFrameChg chg="add del">
          <ac:chgData name="Karina da Costa Bruno" userId="S::karina.bruno@serpro.gov.br::ce71af8f-566a-492c-8d92-0fb89e593daf" providerId="AD" clId="Web-{4783980A-54DB-780F-6DC8-16BFFA3E642B}" dt="2022-02-07T19:44:57.858" v="41"/>
          <ac:graphicFrameMkLst>
            <pc:docMk/>
            <pc:sldMk cId="0" sldId="258"/>
            <ac:graphicFrameMk id="16" creationId="{349928E8-32D6-4923-8F02-D2E169514FBD}"/>
          </ac:graphicFrameMkLst>
        </pc:graphicFrameChg>
        <pc:graphicFrameChg chg="del">
          <ac:chgData name="Karina da Costa Bruno" userId="S::karina.bruno@serpro.gov.br::ce71af8f-566a-492c-8d92-0fb89e593daf" providerId="AD" clId="Web-{4783980A-54DB-780F-6DC8-16BFFA3E642B}" dt="2022-02-07T19:44:27.373" v="35"/>
          <ac:graphicFrameMkLst>
            <pc:docMk/>
            <pc:sldMk cId="0" sldId="258"/>
            <ac:graphicFrameMk id="17" creationId="{9EBCE2B0-4BB7-48F7-BD31-5D64C0E7A066}"/>
          </ac:graphicFrameMkLst>
        </pc:graphicFrameChg>
        <pc:graphicFrameChg chg="add del">
          <ac:chgData name="Karina da Costa Bruno" userId="S::karina.bruno@serpro.gov.br::ce71af8f-566a-492c-8d92-0fb89e593daf" providerId="AD" clId="Web-{4783980A-54DB-780F-6DC8-16BFFA3E642B}" dt="2022-02-07T19:45:09.561" v="43"/>
          <ac:graphicFrameMkLst>
            <pc:docMk/>
            <pc:sldMk cId="0" sldId="258"/>
            <ac:graphicFrameMk id="18" creationId="{349928E8-32D6-4923-8F02-D2E169514FBD}"/>
          </ac:graphicFrameMkLst>
        </pc:graphicFrameChg>
        <pc:graphicFrameChg chg="add del">
          <ac:chgData name="Karina da Costa Bruno" userId="S::karina.bruno@serpro.gov.br::ce71af8f-566a-492c-8d92-0fb89e593daf" providerId="AD" clId="Web-{4783980A-54DB-780F-6DC8-16BFFA3E642B}" dt="2022-02-07T19:45:46.109" v="46"/>
          <ac:graphicFrameMkLst>
            <pc:docMk/>
            <pc:sldMk cId="0" sldId="258"/>
            <ac:graphicFrameMk id="19" creationId="{349928E8-32D6-4923-8F02-D2E169514FBD}"/>
          </ac:graphicFrameMkLst>
        </pc:graphicFrameChg>
        <pc:graphicFrameChg chg="add del mod">
          <ac:chgData name="Karina da Costa Bruno" userId="S::karina.bruno@serpro.gov.br::ce71af8f-566a-492c-8d92-0fb89e593daf" providerId="AD" clId="Web-{4783980A-54DB-780F-6DC8-16BFFA3E642B}" dt="2022-02-07T19:46:03.672" v="50"/>
          <ac:graphicFrameMkLst>
            <pc:docMk/>
            <pc:sldMk cId="0" sldId="258"/>
            <ac:graphicFrameMk id="20" creationId="{349928E8-32D6-4923-8F02-D2E169514FBD}"/>
          </ac:graphicFrameMkLst>
        </pc:graphicFrameChg>
        <pc:graphicFrameChg chg="add del mod">
          <ac:chgData name="Karina da Costa Bruno" userId="S::karina.bruno@serpro.gov.br::ce71af8f-566a-492c-8d92-0fb89e593daf" providerId="AD" clId="Web-{4783980A-54DB-780F-6DC8-16BFFA3E642B}" dt="2022-02-07T19:46:22.610" v="54"/>
          <ac:graphicFrameMkLst>
            <pc:docMk/>
            <pc:sldMk cId="0" sldId="258"/>
            <ac:graphicFrameMk id="21" creationId="{349928E8-32D6-4923-8F02-D2E169514FBD}"/>
          </ac:graphicFrameMkLst>
        </pc:graphicFrameChg>
        <pc:graphicFrameChg chg="add del mod">
          <ac:chgData name="Karina da Costa Bruno" userId="S::karina.bruno@serpro.gov.br::ce71af8f-566a-492c-8d92-0fb89e593daf" providerId="AD" clId="Web-{4783980A-54DB-780F-6DC8-16BFFA3E642B}" dt="2022-02-07T19:52:40.557" v="150"/>
          <ac:graphicFrameMkLst>
            <pc:docMk/>
            <pc:sldMk cId="0" sldId="258"/>
            <ac:graphicFrameMk id="22" creationId="{349928E8-32D6-4923-8F02-D2E169514FBD}"/>
          </ac:graphicFrameMkLst>
        </pc:graphicFrameChg>
        <pc:picChg chg="add del mod">
          <ac:chgData name="Karina da Costa Bruno" userId="S::karina.bruno@serpro.gov.br::ce71af8f-566a-492c-8d92-0fb89e593daf" providerId="AD" clId="Web-{4783980A-54DB-780F-6DC8-16BFFA3E642B}" dt="2022-02-07T19:53:30.730" v="155"/>
          <ac:picMkLst>
            <pc:docMk/>
            <pc:sldMk cId="0" sldId="258"/>
            <ac:picMk id="3" creationId="{D95A99D0-BCDB-42A3-9694-CBF03804AF6A}"/>
          </ac:picMkLst>
        </pc:picChg>
        <pc:picChg chg="add del mod">
          <ac:chgData name="Karina da Costa Bruno" userId="S::karina.bruno@serpro.gov.br::ce71af8f-566a-492c-8d92-0fb89e593daf" providerId="AD" clId="Web-{4783980A-54DB-780F-6DC8-16BFFA3E642B}" dt="2022-02-07T19:54:03.918" v="158"/>
          <ac:picMkLst>
            <pc:docMk/>
            <pc:sldMk cId="0" sldId="258"/>
            <ac:picMk id="4" creationId="{86180BDC-B76F-426A-BDD2-7419D3AE64E5}"/>
          </ac:picMkLst>
        </pc:picChg>
        <pc:picChg chg="add del mod">
          <ac:chgData name="Karina da Costa Bruno" userId="S::karina.bruno@serpro.gov.br::ce71af8f-566a-492c-8d92-0fb89e593daf" providerId="AD" clId="Web-{4783980A-54DB-780F-6DC8-16BFFA3E642B}" dt="2022-02-07T19:54:59.576" v="162"/>
          <ac:picMkLst>
            <pc:docMk/>
            <pc:sldMk cId="0" sldId="258"/>
            <ac:picMk id="5" creationId="{6ED7A0FB-7FAB-4373-BDF9-F1F8DD0C6DB3}"/>
          </ac:picMkLst>
        </pc:picChg>
        <pc:picChg chg="add mod">
          <ac:chgData name="Karina da Costa Bruno" userId="S::karina.bruno@serpro.gov.br::ce71af8f-566a-492c-8d92-0fb89e593daf" providerId="AD" clId="Web-{4783980A-54DB-780F-6DC8-16BFFA3E642B}" dt="2022-02-07T19:55:29.436" v="165" actId="14100"/>
          <ac:picMkLst>
            <pc:docMk/>
            <pc:sldMk cId="0" sldId="258"/>
            <ac:picMk id="6" creationId="{0735C3E3-8D7B-4A44-A6A4-F6DAE501D9A6}"/>
          </ac:picMkLst>
        </pc:picChg>
        <pc:picChg chg="add mod">
          <ac:chgData name="Karina da Costa Bruno" userId="S::karina.bruno@serpro.gov.br::ce71af8f-566a-492c-8d92-0fb89e593daf" providerId="AD" clId="Web-{4783980A-54DB-780F-6DC8-16BFFA3E642B}" dt="2022-02-07T20:06:12.014" v="170" actId="14100"/>
          <ac:picMkLst>
            <pc:docMk/>
            <pc:sldMk cId="0" sldId="258"/>
            <ac:picMk id="7" creationId="{88916508-27A3-4AFE-8E22-3DDD924A44AB}"/>
          </ac:picMkLst>
        </pc:picChg>
        <pc:picChg chg="del">
          <ac:chgData name="Karina da Costa Bruno" userId="S::karina.bruno@serpro.gov.br::ce71af8f-566a-492c-8d92-0fb89e593daf" providerId="AD" clId="Web-{4783980A-54DB-780F-6DC8-16BFFA3E642B}" dt="2022-02-07T19:48:37.879" v="89"/>
          <ac:picMkLst>
            <pc:docMk/>
            <pc:sldMk cId="0" sldId="258"/>
            <ac:picMk id="82" creationId="{00000000-0000-0000-0000-000000000000}"/>
          </ac:picMkLst>
        </pc:picChg>
      </pc:sldChg>
      <pc:sldChg chg="addSp delSp modSp addCm modCm">
        <pc:chgData name="Karina da Costa Bruno" userId="S::karina.bruno@serpro.gov.br::ce71af8f-566a-492c-8d92-0fb89e593daf" providerId="AD" clId="Web-{4783980A-54DB-780F-6DC8-16BFFA3E642B}" dt="2022-02-07T20:25:55.418" v="398"/>
        <pc:sldMkLst>
          <pc:docMk/>
          <pc:sldMk cId="0" sldId="259"/>
        </pc:sldMkLst>
        <pc:spChg chg="add mod">
          <ac:chgData name="Karina da Costa Bruno" userId="S::karina.bruno@serpro.gov.br::ce71af8f-566a-492c-8d92-0fb89e593daf" providerId="AD" clId="Web-{4783980A-54DB-780F-6DC8-16BFFA3E642B}" dt="2022-02-07T20:25:39.792" v="397" actId="20577"/>
          <ac:spMkLst>
            <pc:docMk/>
            <pc:sldMk cId="0" sldId="259"/>
            <ac:spMk id="27" creationId="{2BB668DE-027C-4F3E-80E5-BB7970A50850}"/>
          </ac:spMkLst>
        </pc:spChg>
        <pc:spChg chg="mod">
          <ac:chgData name="Karina da Costa Bruno" userId="S::karina.bruno@serpro.gov.br::ce71af8f-566a-492c-8d92-0fb89e593daf" providerId="AD" clId="Web-{4783980A-54DB-780F-6DC8-16BFFA3E642B}" dt="2022-02-07T20:20:53.191" v="342" actId="1076"/>
          <ac:spMkLst>
            <pc:docMk/>
            <pc:sldMk cId="0" sldId="259"/>
            <ac:spMk id="91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4783980A-54DB-780F-6DC8-16BFFA3E642B}" dt="2022-02-07T20:20:45.738" v="341" actId="1076"/>
          <ac:spMkLst>
            <pc:docMk/>
            <pc:sldMk cId="0" sldId="259"/>
            <ac:spMk id="93" creationId="{00000000-0000-0000-0000-000000000000}"/>
          </ac:spMkLst>
        </pc:spChg>
        <pc:spChg chg="mod topLvl">
          <ac:chgData name="Karina da Costa Bruno" userId="S::karina.bruno@serpro.gov.br::ce71af8f-566a-492c-8d92-0fb89e593daf" providerId="AD" clId="Web-{4783980A-54DB-780F-6DC8-16BFFA3E642B}" dt="2022-02-07T20:21:27.661" v="344" actId="1076"/>
          <ac:spMkLst>
            <pc:docMk/>
            <pc:sldMk cId="0" sldId="259"/>
            <ac:spMk id="96" creationId="{00000000-0000-0000-0000-000000000000}"/>
          </ac:spMkLst>
        </pc:spChg>
        <pc:spChg chg="mod topLvl">
          <ac:chgData name="Karina da Costa Bruno" userId="S::karina.bruno@serpro.gov.br::ce71af8f-566a-492c-8d92-0fb89e593daf" providerId="AD" clId="Web-{4783980A-54DB-780F-6DC8-16BFFA3E642B}" dt="2022-02-07T20:22:03.271" v="348" actId="1076"/>
          <ac:spMkLst>
            <pc:docMk/>
            <pc:sldMk cId="0" sldId="259"/>
            <ac:spMk id="100" creationId="{00000000-0000-0000-0000-000000000000}"/>
          </ac:spMkLst>
        </pc:spChg>
        <pc:spChg chg="mod topLvl">
          <ac:chgData name="Karina da Costa Bruno" userId="S::karina.bruno@serpro.gov.br::ce71af8f-566a-492c-8d92-0fb89e593daf" providerId="AD" clId="Web-{4783980A-54DB-780F-6DC8-16BFFA3E642B}" dt="2022-02-07T20:22:52.741" v="355" actId="1076"/>
          <ac:spMkLst>
            <pc:docMk/>
            <pc:sldMk cId="0" sldId="259"/>
            <ac:spMk id="104" creationId="{00000000-0000-0000-0000-000000000000}"/>
          </ac:spMkLst>
        </pc:spChg>
        <pc:spChg chg="mod topLvl">
          <ac:chgData name="Karina da Costa Bruno" userId="S::karina.bruno@serpro.gov.br::ce71af8f-566a-492c-8d92-0fb89e593daf" providerId="AD" clId="Web-{4783980A-54DB-780F-6DC8-16BFFA3E642B}" dt="2022-02-07T20:24:29.994" v="371" actId="1076"/>
          <ac:spMkLst>
            <pc:docMk/>
            <pc:sldMk cId="0" sldId="259"/>
            <ac:spMk id="108" creationId="{00000000-0000-0000-0000-000000000000}"/>
          </ac:spMkLst>
        </pc:spChg>
        <pc:grpChg chg="del">
          <ac:chgData name="Karina da Costa Bruno" userId="S::karina.bruno@serpro.gov.br::ce71af8f-566a-492c-8d92-0fb89e593daf" providerId="AD" clId="Web-{4783980A-54DB-780F-6DC8-16BFFA3E642B}" dt="2022-02-07T20:12:22.085" v="242"/>
          <ac:grpSpMkLst>
            <pc:docMk/>
            <pc:sldMk cId="0" sldId="259"/>
            <ac:grpSpMk id="2" creationId="{6F786423-0F28-4B69-8991-4F3FEE4D9821}"/>
          </ac:grpSpMkLst>
        </pc:grpChg>
        <pc:grpChg chg="del">
          <ac:chgData name="Karina da Costa Bruno" userId="S::karina.bruno@serpro.gov.br::ce71af8f-566a-492c-8d92-0fb89e593daf" providerId="AD" clId="Web-{4783980A-54DB-780F-6DC8-16BFFA3E642B}" dt="2022-02-07T20:22:29.959" v="352"/>
          <ac:grpSpMkLst>
            <pc:docMk/>
            <pc:sldMk cId="0" sldId="259"/>
            <ac:grpSpMk id="3" creationId="{A7B1EC93-14ED-4770-827F-8E1B43177BE3}"/>
          </ac:grpSpMkLst>
        </pc:grpChg>
        <pc:grpChg chg="del">
          <ac:chgData name="Karina da Costa Bruno" userId="S::karina.bruno@serpro.gov.br::ce71af8f-566a-492c-8d92-0fb89e593daf" providerId="AD" clId="Web-{4783980A-54DB-780F-6DC8-16BFFA3E642B}" dt="2022-02-07T20:12:49.023" v="245"/>
          <ac:grpSpMkLst>
            <pc:docMk/>
            <pc:sldMk cId="0" sldId="259"/>
            <ac:grpSpMk id="94" creationId="{00000000-0000-0000-0000-000000000000}"/>
          </ac:grpSpMkLst>
        </pc:grpChg>
        <pc:grpChg chg="del mod">
          <ac:chgData name="Karina da Costa Bruno" userId="S::karina.bruno@serpro.gov.br::ce71af8f-566a-492c-8d92-0fb89e593daf" providerId="AD" clId="Web-{4783980A-54DB-780F-6DC8-16BFFA3E642B}" dt="2022-02-07T20:23:17.039" v="359"/>
          <ac:grpSpMkLst>
            <pc:docMk/>
            <pc:sldMk cId="0" sldId="259"/>
            <ac:grpSpMk id="106" creationId="{00000000-0000-0000-0000-000000000000}"/>
          </ac:grpSpMkLst>
        </pc:grpChg>
        <pc:picChg chg="add mod">
          <ac:chgData name="Karina da Costa Bruno" userId="S::karina.bruno@serpro.gov.br::ce71af8f-566a-492c-8d92-0fb89e593daf" providerId="AD" clId="Web-{4783980A-54DB-780F-6DC8-16BFFA3E642B}" dt="2022-02-07T20:23:54.649" v="366" actId="1076"/>
          <ac:picMkLst>
            <pc:docMk/>
            <pc:sldMk cId="0" sldId="259"/>
            <ac:picMk id="4" creationId="{8F082655-BFFB-4F8D-AAC2-D4B979B4AE87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3:02.148" v="357" actId="1076"/>
          <ac:picMkLst>
            <pc:docMk/>
            <pc:sldMk cId="0" sldId="259"/>
            <ac:picMk id="26" creationId="{0E63CBBC-DBB8-475F-B2EC-90A13277951B}"/>
          </ac:picMkLst>
        </pc:picChg>
        <pc:picChg chg="mod">
          <ac:chgData name="Karina da Costa Bruno" userId="S::karina.bruno@serpro.gov.br::ce71af8f-566a-492c-8d92-0fb89e593daf" providerId="AD" clId="Web-{4783980A-54DB-780F-6DC8-16BFFA3E642B}" dt="2022-02-07T20:20:45.723" v="339" actId="1076"/>
          <ac:picMkLst>
            <pc:docMk/>
            <pc:sldMk cId="0" sldId="259"/>
            <ac:picMk id="90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4783980A-54DB-780F-6DC8-16BFFA3E642B}" dt="2022-02-07T20:20:45.738" v="340" actId="1076"/>
          <ac:picMkLst>
            <pc:docMk/>
            <pc:sldMk cId="0" sldId="259"/>
            <ac:picMk id="92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1:11.551" v="343" actId="14100"/>
          <ac:picMkLst>
            <pc:docMk/>
            <pc:sldMk cId="0" sldId="259"/>
            <ac:picMk id="95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13:02.383" v="247" actId="1076"/>
          <ac:picMkLst>
            <pc:docMk/>
            <pc:sldMk cId="0" sldId="259"/>
            <ac:picMk id="97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2:14.162" v="350" actId="1076"/>
          <ac:picMkLst>
            <pc:docMk/>
            <pc:sldMk cId="0" sldId="259"/>
            <ac:picMk id="99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2:59.273" v="356" actId="1076"/>
          <ac:picMkLst>
            <pc:docMk/>
            <pc:sldMk cId="0" sldId="259"/>
            <ac:picMk id="103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2:22.209" v="351" actId="1076"/>
          <ac:picMkLst>
            <pc:docMk/>
            <pc:sldMk cId="0" sldId="259"/>
            <ac:picMk id="105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4:29.978" v="370" actId="1076"/>
          <ac:picMkLst>
            <pc:docMk/>
            <pc:sldMk cId="0" sldId="259"/>
            <ac:picMk id="107" creationId="{00000000-0000-0000-0000-000000000000}"/>
          </ac:picMkLst>
        </pc:picChg>
        <pc:picChg chg="mod topLvl">
          <ac:chgData name="Karina da Costa Bruno" userId="S::karina.bruno@serpro.gov.br::ce71af8f-566a-492c-8d92-0fb89e593daf" providerId="AD" clId="Web-{4783980A-54DB-780F-6DC8-16BFFA3E642B}" dt="2022-02-07T20:24:29.994" v="372" actId="1076"/>
          <ac:picMkLst>
            <pc:docMk/>
            <pc:sldMk cId="0" sldId="259"/>
            <ac:picMk id="109" creationId="{00000000-0000-0000-0000-000000000000}"/>
          </ac:picMkLst>
        </pc:picChg>
      </pc:sldChg>
    </pc:docChg>
  </pc:docChgLst>
  <pc:docChgLst>
    <pc:chgData name="Karina da Costa Bruno" userId="S::karina.bruno@serpro.gov.br::ce71af8f-566a-492c-8d92-0fb89e593daf" providerId="AD" clId="Web-{65047F08-2CA2-7560-823C-5F7BE8B31C78}"/>
    <pc:docChg chg="addSld delSld modSld">
      <pc:chgData name="Karina da Costa Bruno" userId="S::karina.bruno@serpro.gov.br::ce71af8f-566a-492c-8d92-0fb89e593daf" providerId="AD" clId="Web-{65047F08-2CA2-7560-823C-5F7BE8B31C78}" dt="2022-02-09T19:36:02.160" v="214"/>
      <pc:docMkLst>
        <pc:docMk/>
      </pc:docMkLst>
      <pc:sldChg chg="modSp">
        <pc:chgData name="Karina da Costa Bruno" userId="S::karina.bruno@serpro.gov.br::ce71af8f-566a-492c-8d92-0fb89e593daf" providerId="AD" clId="Web-{65047F08-2CA2-7560-823C-5F7BE8B31C78}" dt="2022-02-09T17:40:45.853" v="7" actId="20577"/>
        <pc:sldMkLst>
          <pc:docMk/>
          <pc:sldMk cId="0" sldId="261"/>
        </pc:sldMkLst>
        <pc:spChg chg="mod">
          <ac:chgData name="Karina da Costa Bruno" userId="S::karina.bruno@serpro.gov.br::ce71af8f-566a-492c-8d92-0fb89e593daf" providerId="AD" clId="Web-{65047F08-2CA2-7560-823C-5F7BE8B31C78}" dt="2022-02-09T17:40:45.853" v="7" actId="20577"/>
          <ac:spMkLst>
            <pc:docMk/>
            <pc:sldMk cId="0" sldId="261"/>
            <ac:spMk id="136" creationId="{00000000-0000-0000-0000-000000000000}"/>
          </ac:spMkLst>
        </pc:spChg>
      </pc:sldChg>
      <pc:sldChg chg="delSp modSp">
        <pc:chgData name="Karina da Costa Bruno" userId="S::karina.bruno@serpro.gov.br::ce71af8f-566a-492c-8d92-0fb89e593daf" providerId="AD" clId="Web-{65047F08-2CA2-7560-823C-5F7BE8B31C78}" dt="2022-02-09T19:35:51.894" v="213" actId="1076"/>
        <pc:sldMkLst>
          <pc:docMk/>
          <pc:sldMk cId="1933659623" sldId="273"/>
        </pc:sldMkLst>
        <pc:spChg chg="mod">
          <ac:chgData name="Karina da Costa Bruno" userId="S::karina.bruno@serpro.gov.br::ce71af8f-566a-492c-8d92-0fb89e593daf" providerId="AD" clId="Web-{65047F08-2CA2-7560-823C-5F7BE8B31C78}" dt="2022-02-09T19:32:54.453" v="167" actId="20577"/>
          <ac:spMkLst>
            <pc:docMk/>
            <pc:sldMk cId="1933659623" sldId="273"/>
            <ac:spMk id="13" creationId="{E55550F8-EB9D-4951-A8FC-861722A77D24}"/>
          </ac:spMkLst>
        </pc:spChg>
        <pc:spChg chg="mod">
          <ac:chgData name="Karina da Costa Bruno" userId="S::karina.bruno@serpro.gov.br::ce71af8f-566a-492c-8d92-0fb89e593daf" providerId="AD" clId="Web-{65047F08-2CA2-7560-823C-5F7BE8B31C78}" dt="2022-02-09T19:34:17.736" v="185" actId="1076"/>
          <ac:spMkLst>
            <pc:docMk/>
            <pc:sldMk cId="1933659623" sldId="273"/>
            <ac:spMk id="18" creationId="{0F0CDAA2-9E83-4C62-83C1-D8A27E286E87}"/>
          </ac:spMkLst>
        </pc:spChg>
        <pc:spChg chg="mod">
          <ac:chgData name="Karina da Costa Bruno" userId="S::karina.bruno@serpro.gov.br::ce71af8f-566a-492c-8d92-0fb89e593daf" providerId="AD" clId="Web-{65047F08-2CA2-7560-823C-5F7BE8B31C78}" dt="2022-02-09T19:35:32.269" v="211" actId="20577"/>
          <ac:spMkLst>
            <pc:docMk/>
            <pc:sldMk cId="1933659623" sldId="273"/>
            <ac:spMk id="19" creationId="{7EFDD8F3-3859-4DCC-8C4B-0AF02ABAF4A5}"/>
          </ac:spMkLst>
        </pc:spChg>
        <pc:spChg chg="mod">
          <ac:chgData name="Karina da Costa Bruno" userId="S::karina.bruno@serpro.gov.br::ce71af8f-566a-492c-8d92-0fb89e593daf" providerId="AD" clId="Web-{65047F08-2CA2-7560-823C-5F7BE8B31C78}" dt="2022-02-09T19:19:51.622" v="16" actId="20577"/>
          <ac:spMkLst>
            <pc:docMk/>
            <pc:sldMk cId="1933659623" sldId="273"/>
            <ac:spMk id="133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65047F08-2CA2-7560-823C-5F7BE8B31C78}" dt="2022-02-09T19:33:20.016" v="170" actId="1076"/>
          <ac:spMkLst>
            <pc:docMk/>
            <pc:sldMk cId="1933659623" sldId="273"/>
            <ac:spMk id="136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65047F08-2CA2-7560-823C-5F7BE8B31C78}" dt="2022-02-09T19:35:51.894" v="213" actId="1076"/>
          <ac:spMkLst>
            <pc:docMk/>
            <pc:sldMk cId="1933659623" sldId="273"/>
            <ac:spMk id="138" creationId="{00000000-0000-0000-0000-000000000000}"/>
          </ac:spMkLst>
        </pc:spChg>
        <pc:picChg chg="del">
          <ac:chgData name="Karina da Costa Bruno" userId="S::karina.bruno@serpro.gov.br::ce71af8f-566a-492c-8d92-0fb89e593daf" providerId="AD" clId="Web-{65047F08-2CA2-7560-823C-5F7BE8B31C78}" dt="2022-02-09T19:25:29.677" v="49"/>
          <ac:picMkLst>
            <pc:docMk/>
            <pc:sldMk cId="1933659623" sldId="273"/>
            <ac:picMk id="5" creationId="{5A551B19-D762-4FA0-B821-A8EC1DE47008}"/>
          </ac:picMkLst>
        </pc:picChg>
        <pc:picChg chg="mod">
          <ac:chgData name="Karina da Costa Bruno" userId="S::karina.bruno@serpro.gov.br::ce71af8f-566a-492c-8d92-0fb89e593daf" providerId="AD" clId="Web-{65047F08-2CA2-7560-823C-5F7BE8B31C78}" dt="2022-02-09T19:34:23.345" v="186" actId="1076"/>
          <ac:picMkLst>
            <pc:docMk/>
            <pc:sldMk cId="1933659623" sldId="273"/>
            <ac:picMk id="6" creationId="{E820A9BE-5FA0-46ED-B1B8-45E8DFCBD3B7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5:34.833" v="50"/>
          <ac:picMkLst>
            <pc:docMk/>
            <pc:sldMk cId="1933659623" sldId="273"/>
            <ac:picMk id="7" creationId="{59AB611C-50D1-4C0A-BD2F-40A30B708C0B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31:30.529" v="125"/>
          <ac:picMkLst>
            <pc:docMk/>
            <pc:sldMk cId="1933659623" sldId="273"/>
            <ac:picMk id="22" creationId="{B6E3DBC0-846C-4887-948D-CE4D8E5D2D3D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7:27.179" v="77"/>
          <ac:picMkLst>
            <pc:docMk/>
            <pc:sldMk cId="1933659623" sldId="273"/>
            <ac:picMk id="23" creationId="{64C1D0C6-B999-4B65-B6C1-0D47BB0C79D4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31:31.482" v="126"/>
          <ac:picMkLst>
            <pc:docMk/>
            <pc:sldMk cId="1933659623" sldId="273"/>
            <ac:picMk id="24" creationId="{3B5117CC-2EB9-4021-A2D9-29C96C6F644C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9:18.291" v="116"/>
          <ac:picMkLst>
            <pc:docMk/>
            <pc:sldMk cId="1933659623" sldId="273"/>
            <ac:picMk id="142" creationId="{00000000-0000-0000-0000-000000000000}"/>
          </ac:picMkLst>
        </pc:picChg>
      </pc:sldChg>
      <pc:sldChg chg="addSp delSp modSp add del replId">
        <pc:chgData name="Karina da Costa Bruno" userId="S::karina.bruno@serpro.gov.br::ce71af8f-566a-492c-8d92-0fb89e593daf" providerId="AD" clId="Web-{65047F08-2CA2-7560-823C-5F7BE8B31C78}" dt="2022-02-09T19:36:02.160" v="214"/>
        <pc:sldMkLst>
          <pc:docMk/>
          <pc:sldMk cId="1205793985" sldId="275"/>
        </pc:sldMkLst>
        <pc:spChg chg="del">
          <ac:chgData name="Karina da Costa Bruno" userId="S::karina.bruno@serpro.gov.br::ce71af8f-566a-492c-8d92-0fb89e593daf" providerId="AD" clId="Web-{65047F08-2CA2-7560-823C-5F7BE8B31C78}" dt="2022-02-09T19:23:41.393" v="21"/>
          <ac:spMkLst>
            <pc:docMk/>
            <pc:sldMk cId="1205793985" sldId="275"/>
            <ac:spMk id="12" creationId="{1CC9DE80-4B31-4560-8707-F711AAFE13A5}"/>
          </ac:spMkLst>
        </pc:spChg>
        <pc:spChg chg="del">
          <ac:chgData name="Karina da Costa Bruno" userId="S::karina.bruno@serpro.gov.br::ce71af8f-566a-492c-8d92-0fb89e593daf" providerId="AD" clId="Web-{65047F08-2CA2-7560-823C-5F7BE8B31C78}" dt="2022-02-09T19:23:45.127" v="25"/>
          <ac:spMkLst>
            <pc:docMk/>
            <pc:sldMk cId="1205793985" sldId="275"/>
            <ac:spMk id="13" creationId="{E55550F8-EB9D-4951-A8FC-861722A77D24}"/>
          </ac:spMkLst>
        </pc:spChg>
        <pc:spChg chg="del">
          <ac:chgData name="Karina da Costa Bruno" userId="S::karina.bruno@serpro.gov.br::ce71af8f-566a-492c-8d92-0fb89e593daf" providerId="AD" clId="Web-{65047F08-2CA2-7560-823C-5F7BE8B31C78}" dt="2022-02-09T19:23:47.565" v="28"/>
          <ac:spMkLst>
            <pc:docMk/>
            <pc:sldMk cId="1205793985" sldId="275"/>
            <ac:spMk id="18" creationId="{0F0CDAA2-9E83-4C62-83C1-D8A27E286E87}"/>
          </ac:spMkLst>
        </pc:spChg>
        <pc:spChg chg="add del mod">
          <ac:chgData name="Karina da Costa Bruno" userId="S::karina.bruno@serpro.gov.br::ce71af8f-566a-492c-8d92-0fb89e593daf" providerId="AD" clId="Web-{65047F08-2CA2-7560-823C-5F7BE8B31C78}" dt="2022-02-09T19:24:13.753" v="40" actId="1076"/>
          <ac:spMkLst>
            <pc:docMk/>
            <pc:sldMk cId="1205793985" sldId="275"/>
            <ac:spMk id="19" creationId="{7EFDD8F3-3859-4DCC-8C4B-0AF02ABAF4A5}"/>
          </ac:spMkLst>
        </pc:spChg>
        <pc:spChg chg="del">
          <ac:chgData name="Karina da Costa Bruno" userId="S::karina.bruno@serpro.gov.br::ce71af8f-566a-492c-8d92-0fb89e593daf" providerId="AD" clId="Web-{65047F08-2CA2-7560-823C-5F7BE8B31C78}" dt="2022-02-09T19:23:38.455" v="19"/>
          <ac:spMkLst>
            <pc:docMk/>
            <pc:sldMk cId="1205793985" sldId="275"/>
            <ac:spMk id="136" creationId="{00000000-0000-0000-0000-000000000000}"/>
          </ac:spMkLst>
        </pc:spChg>
        <pc:spChg chg="del">
          <ac:chgData name="Karina da Costa Bruno" userId="S::karina.bruno@serpro.gov.br::ce71af8f-566a-492c-8d92-0fb89e593daf" providerId="AD" clId="Web-{65047F08-2CA2-7560-823C-5F7BE8B31C78}" dt="2022-02-09T19:23:37.330" v="18"/>
          <ac:spMkLst>
            <pc:docMk/>
            <pc:sldMk cId="1205793985" sldId="275"/>
            <ac:spMk id="138" creationId="{00000000-0000-0000-0000-000000000000}"/>
          </ac:spMkLst>
        </pc:spChg>
        <pc:picChg chg="del">
          <ac:chgData name="Karina da Costa Bruno" userId="S::karina.bruno@serpro.gov.br::ce71af8f-566a-492c-8d92-0fb89e593daf" providerId="AD" clId="Web-{65047F08-2CA2-7560-823C-5F7BE8B31C78}" dt="2022-02-09T19:23:42.393" v="22"/>
          <ac:picMkLst>
            <pc:docMk/>
            <pc:sldMk cId="1205793985" sldId="275"/>
            <ac:picMk id="2" creationId="{BD479BE7-4035-422C-BA28-A1DE06641575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3:43.299" v="23"/>
          <ac:picMkLst>
            <pc:docMk/>
            <pc:sldMk cId="1205793985" sldId="275"/>
            <ac:picMk id="5" creationId="{5A551B19-D762-4FA0-B821-A8EC1DE47008}"/>
          </ac:picMkLst>
        </pc:picChg>
        <pc:picChg chg="add del">
          <ac:chgData name="Karina da Costa Bruno" userId="S::karina.bruno@serpro.gov.br::ce71af8f-566a-492c-8d92-0fb89e593daf" providerId="AD" clId="Web-{65047F08-2CA2-7560-823C-5F7BE8B31C78}" dt="2022-02-09T19:24:15.347" v="41"/>
          <ac:picMkLst>
            <pc:docMk/>
            <pc:sldMk cId="1205793985" sldId="275"/>
            <ac:picMk id="6" creationId="{E820A9BE-5FA0-46ED-B1B8-45E8DFCBD3B7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3:44.002" v="24"/>
          <ac:picMkLst>
            <pc:docMk/>
            <pc:sldMk cId="1205793985" sldId="275"/>
            <ac:picMk id="7" creationId="{59AB611C-50D1-4C0A-BD2F-40A30B708C0B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3:46.159" v="26"/>
          <ac:picMkLst>
            <pc:docMk/>
            <pc:sldMk cId="1205793985" sldId="275"/>
            <ac:picMk id="22" creationId="{B6E3DBC0-846C-4887-948D-CE4D8E5D2D3D}"/>
          </ac:picMkLst>
        </pc:picChg>
        <pc:picChg chg="add del">
          <ac:chgData name="Karina da Costa Bruno" userId="S::karina.bruno@serpro.gov.br::ce71af8f-566a-492c-8d92-0fb89e593daf" providerId="AD" clId="Web-{65047F08-2CA2-7560-823C-5F7BE8B31C78}" dt="2022-02-09T19:24:05.206" v="34"/>
          <ac:picMkLst>
            <pc:docMk/>
            <pc:sldMk cId="1205793985" sldId="275"/>
            <ac:picMk id="23" creationId="{64C1D0C6-B999-4B65-B6C1-0D47BB0C79D4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3:46.768" v="27"/>
          <ac:picMkLst>
            <pc:docMk/>
            <pc:sldMk cId="1205793985" sldId="275"/>
            <ac:picMk id="24" creationId="{3B5117CC-2EB9-4021-A2D9-29C96C6F644C}"/>
          </ac:picMkLst>
        </pc:picChg>
        <pc:picChg chg="del">
          <ac:chgData name="Karina da Costa Bruno" userId="S::karina.bruno@serpro.gov.br::ce71af8f-566a-492c-8d92-0fb89e593daf" providerId="AD" clId="Web-{65047F08-2CA2-7560-823C-5F7BE8B31C78}" dt="2022-02-09T19:23:39.768" v="20"/>
          <ac:picMkLst>
            <pc:docMk/>
            <pc:sldMk cId="1205793985" sldId="275"/>
            <ac:picMk id="135" creationId="{00000000-0000-0000-0000-000000000000}"/>
          </ac:picMkLst>
        </pc:picChg>
      </pc:sldChg>
    </pc:docChg>
  </pc:docChgLst>
  <pc:docChgLst>
    <pc:chgData name="Ana Beatriz de Carvalho Capparelli" userId="S::ana.capparelli@serpro.gov.br::d20769fa-b7ed-4b20-9728-fb23fb94eff5" providerId="AD" clId="Web-{43D92EF9-8E2C-8729-E32C-31C16D1A530A}"/>
    <pc:docChg chg="addSld modSld">
      <pc:chgData name="Ana Beatriz de Carvalho Capparelli" userId="S::ana.capparelli@serpro.gov.br::d20769fa-b7ed-4b20-9728-fb23fb94eff5" providerId="AD" clId="Web-{43D92EF9-8E2C-8729-E32C-31C16D1A530A}" dt="2022-02-11T14:30:41.782" v="61"/>
      <pc:docMkLst>
        <pc:docMk/>
      </pc:docMkLst>
      <pc:sldChg chg="modSp">
        <pc:chgData name="Ana Beatriz de Carvalho Capparelli" userId="S::ana.capparelli@serpro.gov.br::d20769fa-b7ed-4b20-9728-fb23fb94eff5" providerId="AD" clId="Web-{43D92EF9-8E2C-8729-E32C-31C16D1A530A}" dt="2022-02-11T12:58:25.808" v="3"/>
        <pc:sldMkLst>
          <pc:docMk/>
          <pc:sldMk cId="0" sldId="261"/>
        </pc:sldMkLst>
        <pc:graphicFrameChg chg="mod modGraphic">
          <ac:chgData name="Ana Beatriz de Carvalho Capparelli" userId="S::ana.capparelli@serpro.gov.br::d20769fa-b7ed-4b20-9728-fb23fb94eff5" providerId="AD" clId="Web-{43D92EF9-8E2C-8729-E32C-31C16D1A530A}" dt="2022-02-11T12:58:25.808" v="3"/>
          <ac:graphicFrameMkLst>
            <pc:docMk/>
            <pc:sldMk cId="0" sldId="261"/>
            <ac:graphicFrameMk id="3" creationId="{BCC412DB-4D46-4ADD-ADBD-563907F2E106}"/>
          </ac:graphicFrameMkLst>
        </pc:graphicFrameChg>
      </pc:sldChg>
      <pc:sldChg chg="modSp">
        <pc:chgData name="Ana Beatriz de Carvalho Capparelli" userId="S::ana.capparelli@serpro.gov.br::d20769fa-b7ed-4b20-9728-fb23fb94eff5" providerId="AD" clId="Web-{43D92EF9-8E2C-8729-E32C-31C16D1A530A}" dt="2022-02-11T14:27:35.788" v="7" actId="20577"/>
        <pc:sldMkLst>
          <pc:docMk/>
          <pc:sldMk cId="1933659623" sldId="273"/>
        </pc:sldMkLst>
        <pc:spChg chg="mod">
          <ac:chgData name="Ana Beatriz de Carvalho Capparelli" userId="S::ana.capparelli@serpro.gov.br::d20769fa-b7ed-4b20-9728-fb23fb94eff5" providerId="AD" clId="Web-{43D92EF9-8E2C-8729-E32C-31C16D1A530A}" dt="2022-02-11T14:27:35.788" v="7" actId="20577"/>
          <ac:spMkLst>
            <pc:docMk/>
            <pc:sldMk cId="1933659623" sldId="273"/>
            <ac:spMk id="19" creationId="{7EFDD8F3-3859-4DCC-8C4B-0AF02ABAF4A5}"/>
          </ac:spMkLst>
        </pc:spChg>
        <pc:spChg chg="mod">
          <ac:chgData name="Ana Beatriz de Carvalho Capparelli" userId="S::ana.capparelli@serpro.gov.br::d20769fa-b7ed-4b20-9728-fb23fb94eff5" providerId="AD" clId="Web-{43D92EF9-8E2C-8729-E32C-31C16D1A530A}" dt="2022-02-11T14:26:14.580" v="5" actId="1076"/>
          <ac:spMkLst>
            <pc:docMk/>
            <pc:sldMk cId="1933659623" sldId="273"/>
            <ac:spMk id="136" creationId="{00000000-0000-0000-0000-000000000000}"/>
          </ac:spMkLst>
        </pc:spChg>
      </pc:sldChg>
      <pc:sldChg chg="modSp add replId">
        <pc:chgData name="Ana Beatriz de Carvalho Capparelli" userId="S::ana.capparelli@serpro.gov.br::d20769fa-b7ed-4b20-9728-fb23fb94eff5" providerId="AD" clId="Web-{43D92EF9-8E2C-8729-E32C-31C16D1A530A}" dt="2022-02-11T14:30:41.782" v="61"/>
        <pc:sldMkLst>
          <pc:docMk/>
          <pc:sldMk cId="4130296737" sldId="275"/>
        </pc:sldMkLst>
        <pc:graphicFrameChg chg="mod modGraphic">
          <ac:chgData name="Ana Beatriz de Carvalho Capparelli" userId="S::ana.capparelli@serpro.gov.br::d20769fa-b7ed-4b20-9728-fb23fb94eff5" providerId="AD" clId="Web-{43D92EF9-8E2C-8729-E32C-31C16D1A530A}" dt="2022-02-11T14:30:41.782" v="61"/>
          <ac:graphicFrameMkLst>
            <pc:docMk/>
            <pc:sldMk cId="4130296737" sldId="275"/>
            <ac:graphicFrameMk id="2" creationId="{AF96452D-BF57-4229-8A45-C1443C3B3C8A}"/>
          </ac:graphicFrameMkLst>
        </pc:graphicFrameChg>
      </pc:sldChg>
    </pc:docChg>
  </pc:docChgLst>
  <pc:docChgLst>
    <pc:chgData name="Karina da Costa Bruno" userId="S::karina.bruno@serpro.gov.br::ce71af8f-566a-492c-8d92-0fb89e593daf" providerId="AD" clId="Web-{87D67734-1DC8-7044-8074-C2C123961C95}"/>
    <pc:docChg chg="addSld modSld">
      <pc:chgData name="Karina da Costa Bruno" userId="S::karina.bruno@serpro.gov.br::ce71af8f-566a-492c-8d92-0fb89e593daf" providerId="AD" clId="Web-{87D67734-1DC8-7044-8074-C2C123961C95}" dt="2022-02-08T20:27:12.608" v="1250" actId="20577"/>
      <pc:docMkLst>
        <pc:docMk/>
      </pc:docMkLst>
      <pc:sldChg chg="addSp delSp modSp">
        <pc:chgData name="Karina da Costa Bruno" userId="S::karina.bruno@serpro.gov.br::ce71af8f-566a-492c-8d92-0fb89e593daf" providerId="AD" clId="Web-{87D67734-1DC8-7044-8074-C2C123961C95}" dt="2022-02-08T14:02:59.832" v="71"/>
        <pc:sldMkLst>
          <pc:docMk/>
          <pc:sldMk cId="0" sldId="258"/>
        </pc:sldMkLst>
        <pc:spChg chg="add del">
          <ac:chgData name="Karina da Costa Bruno" userId="S::karina.bruno@serpro.gov.br::ce71af8f-566a-492c-8d92-0fb89e593daf" providerId="AD" clId="Web-{87D67734-1DC8-7044-8074-C2C123961C95}" dt="2022-02-08T14:02:59.832" v="71"/>
          <ac:spMkLst>
            <pc:docMk/>
            <pc:sldMk cId="0" sldId="258"/>
            <ac:spMk id="2" creationId="{CF9633C4-7540-4FCD-B2A5-79E0496B220C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2:50.738" v="68" actId="20577"/>
          <ac:spMkLst>
            <pc:docMk/>
            <pc:sldMk cId="0" sldId="258"/>
            <ac:spMk id="74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2:55.707" v="69" actId="20577"/>
          <ac:spMkLst>
            <pc:docMk/>
            <pc:sldMk cId="0" sldId="258"/>
            <ac:spMk id="75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2:41.332" v="67" actId="20577"/>
          <ac:spMkLst>
            <pc:docMk/>
            <pc:sldMk cId="0" sldId="258"/>
            <ac:spMk id="80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2:31.362" v="65" actId="20577"/>
          <ac:spMkLst>
            <pc:docMk/>
            <pc:sldMk cId="0" sldId="258"/>
            <ac:spMk id="81" creationId="{00000000-0000-0000-0000-000000000000}"/>
          </ac:spMkLst>
        </pc:spChg>
      </pc:sldChg>
      <pc:sldChg chg="addSp delSp modSp">
        <pc:chgData name="Karina da Costa Bruno" userId="S::karina.bruno@serpro.gov.br::ce71af8f-566a-492c-8d92-0fb89e593daf" providerId="AD" clId="Web-{87D67734-1DC8-7044-8074-C2C123961C95}" dt="2022-02-08T17:35:26.540" v="137" actId="1076"/>
        <pc:sldMkLst>
          <pc:docMk/>
          <pc:sldMk cId="0" sldId="260"/>
        </pc:sldMkLst>
        <pc:spChg chg="add mod">
          <ac:chgData name="Karina da Costa Bruno" userId="S::karina.bruno@serpro.gov.br::ce71af8f-566a-492c-8d92-0fb89e593daf" providerId="AD" clId="Web-{87D67734-1DC8-7044-8074-C2C123961C95}" dt="2022-02-08T17:35:26.540" v="137" actId="1076"/>
          <ac:spMkLst>
            <pc:docMk/>
            <pc:sldMk cId="0" sldId="260"/>
            <ac:spMk id="3" creationId="{533B4FA4-7A20-4ECC-BAF6-A2742327DA8D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3:58:24.464" v="56" actId="20577"/>
          <ac:spMkLst>
            <pc:docMk/>
            <pc:sldMk cId="0" sldId="260"/>
            <ac:spMk id="118" creationId="{00000000-0000-0000-0000-000000000000}"/>
          </ac:spMkLst>
        </pc:spChg>
        <pc:spChg chg="del">
          <ac:chgData name="Karina da Costa Bruno" userId="S::karina.bruno@serpro.gov.br::ce71af8f-566a-492c-8d92-0fb89e593daf" providerId="AD" clId="Web-{87D67734-1DC8-7044-8074-C2C123961C95}" dt="2022-02-08T13:48:04.538" v="2"/>
          <ac:spMkLst>
            <pc:docMk/>
            <pc:sldMk cId="0" sldId="260"/>
            <ac:spMk id="119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3:10.895" v="72" actId="20577"/>
          <ac:spMkLst>
            <pc:docMk/>
            <pc:sldMk cId="0" sldId="260"/>
            <ac:spMk id="121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3:16.301" v="73" actId="20577"/>
          <ac:spMkLst>
            <pc:docMk/>
            <pc:sldMk cId="0" sldId="260"/>
            <ac:spMk id="122" creationId="{00000000-0000-0000-0000-000000000000}"/>
          </ac:spMkLst>
        </pc:spChg>
        <pc:spChg chg="del">
          <ac:chgData name="Karina da Costa Bruno" userId="S::karina.bruno@serpro.gov.br::ce71af8f-566a-492c-8d92-0fb89e593daf" providerId="AD" clId="Web-{87D67734-1DC8-7044-8074-C2C123961C95}" dt="2022-02-08T13:48:07.163" v="3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4:00:07.576" v="59" actId="20577"/>
          <ac:spMkLst>
            <pc:docMk/>
            <pc:sldMk cId="0" sldId="260"/>
            <ac:spMk id="126" creationId="{00000000-0000-0000-0000-000000000000}"/>
          </ac:spMkLst>
        </pc:spChg>
        <pc:graphicFrameChg chg="del">
          <ac:chgData name="Karina da Costa Bruno" userId="S::karina.bruno@serpro.gov.br::ce71af8f-566a-492c-8d92-0fb89e593daf" providerId="AD" clId="Web-{87D67734-1DC8-7044-8074-C2C123961C95}" dt="2022-02-08T13:48:01.131" v="1"/>
          <ac:graphicFrameMkLst>
            <pc:docMk/>
            <pc:sldMk cId="0" sldId="260"/>
            <ac:graphicFrameMk id="16" creationId="{A09E00FA-7AC8-4D0E-ABCF-60A0F9543FEB}"/>
          </ac:graphicFrameMkLst>
        </pc:graphicFrameChg>
        <pc:graphicFrameChg chg="del">
          <ac:chgData name="Karina da Costa Bruno" userId="S::karina.bruno@serpro.gov.br::ce71af8f-566a-492c-8d92-0fb89e593daf" providerId="AD" clId="Web-{87D67734-1DC8-7044-8074-C2C123961C95}" dt="2022-02-08T13:47:59.131" v="0"/>
          <ac:graphicFrameMkLst>
            <pc:docMk/>
            <pc:sldMk cId="0" sldId="260"/>
            <ac:graphicFrameMk id="18" creationId="{D0211512-69FA-42D0-B26F-C7674C10AF81}"/>
          </ac:graphicFrameMkLst>
        </pc:graphicFrameChg>
        <pc:picChg chg="add del mod">
          <ac:chgData name="Karina da Costa Bruno" userId="S::karina.bruno@serpro.gov.br::ce71af8f-566a-492c-8d92-0fb89e593daf" providerId="AD" clId="Web-{87D67734-1DC8-7044-8074-C2C123961C95}" dt="2022-02-08T13:52:15.499" v="5"/>
          <ac:picMkLst>
            <pc:docMk/>
            <pc:sldMk cId="0" sldId="260"/>
            <ac:picMk id="3" creationId="{76BA8FD3-8F6D-4E19-B7CE-72853A27A79F}"/>
          </ac:picMkLst>
        </pc:picChg>
        <pc:picChg chg="add mod">
          <ac:chgData name="Karina da Costa Bruno" userId="S::karina.bruno@serpro.gov.br::ce71af8f-566a-492c-8d92-0fb89e593daf" providerId="AD" clId="Web-{87D67734-1DC8-7044-8074-C2C123961C95}" dt="2022-02-08T13:52:41.640" v="8" actId="14100"/>
          <ac:picMkLst>
            <pc:docMk/>
            <pc:sldMk cId="0" sldId="260"/>
            <ac:picMk id="4" creationId="{FAD9EA91-0240-40B8-BFC2-960EF60523F2}"/>
          </ac:picMkLst>
        </pc:picChg>
        <pc:picChg chg="add mod">
          <ac:chgData name="Karina da Costa Bruno" userId="S::karina.bruno@serpro.gov.br::ce71af8f-566a-492c-8d92-0fb89e593daf" providerId="AD" clId="Web-{87D67734-1DC8-7044-8074-C2C123961C95}" dt="2022-02-08T14:08:59.484" v="77" actId="14100"/>
          <ac:picMkLst>
            <pc:docMk/>
            <pc:sldMk cId="0" sldId="260"/>
            <ac:picMk id="5" creationId="{ED04F768-B931-49B8-9F63-E1A3933469A0}"/>
          </ac:picMkLst>
        </pc:picChg>
      </pc:sldChg>
      <pc:sldChg chg="addSp delSp modSp">
        <pc:chgData name="Karina da Costa Bruno" userId="S::karina.bruno@serpro.gov.br::ce71af8f-566a-492c-8d92-0fb89e593daf" providerId="AD" clId="Web-{87D67734-1DC8-7044-8074-C2C123961C95}" dt="2022-02-08T20:27:12.608" v="1250" actId="20577"/>
        <pc:sldMkLst>
          <pc:docMk/>
          <pc:sldMk cId="0" sldId="261"/>
        </pc:sldMkLst>
        <pc:spChg chg="del">
          <ac:chgData name="Karina da Costa Bruno" userId="S::karina.bruno@serpro.gov.br::ce71af8f-566a-492c-8d92-0fb89e593daf" providerId="AD" clId="Web-{87D67734-1DC8-7044-8074-C2C123961C95}" dt="2022-02-08T18:43:47.070" v="338"/>
          <ac:spMkLst>
            <pc:docMk/>
            <pc:sldMk cId="0" sldId="261"/>
            <ac:spMk id="12" creationId="{1CC9DE80-4B31-4560-8707-F711AAFE13A5}"/>
          </ac:spMkLst>
        </pc:spChg>
        <pc:spChg chg="del">
          <ac:chgData name="Karina da Costa Bruno" userId="S::karina.bruno@serpro.gov.br::ce71af8f-566a-492c-8d92-0fb89e593daf" providerId="AD" clId="Web-{87D67734-1DC8-7044-8074-C2C123961C95}" dt="2022-02-08T18:43:20.242" v="330"/>
          <ac:spMkLst>
            <pc:docMk/>
            <pc:sldMk cId="0" sldId="261"/>
            <ac:spMk id="13" creationId="{E55550F8-EB9D-4951-A8FC-861722A77D24}"/>
          </ac:spMkLst>
        </pc:spChg>
        <pc:spChg chg="del">
          <ac:chgData name="Karina da Costa Bruno" userId="S::karina.bruno@serpro.gov.br::ce71af8f-566a-492c-8d92-0fb89e593daf" providerId="AD" clId="Web-{87D67734-1DC8-7044-8074-C2C123961C95}" dt="2022-02-08T18:43:31.601" v="334"/>
          <ac:spMkLst>
            <pc:docMk/>
            <pc:sldMk cId="0" sldId="261"/>
            <ac:spMk id="18" creationId="{0F0CDAA2-9E83-4C62-83C1-D8A27E286E87}"/>
          </ac:spMkLst>
        </pc:spChg>
        <pc:spChg chg="del">
          <ac:chgData name="Karina da Costa Bruno" userId="S::karina.bruno@serpro.gov.br::ce71af8f-566a-492c-8d92-0fb89e593daf" providerId="AD" clId="Web-{87D67734-1DC8-7044-8074-C2C123961C95}" dt="2022-02-08T18:43:29.492" v="333"/>
          <ac:spMkLst>
            <pc:docMk/>
            <pc:sldMk cId="0" sldId="261"/>
            <ac:spMk id="19" creationId="{7EFDD8F3-3859-4DCC-8C4B-0AF02ABAF4A5}"/>
          </ac:spMkLst>
        </pc:spChg>
        <pc:spChg chg="mod">
          <ac:chgData name="Karina da Costa Bruno" userId="S::karina.bruno@serpro.gov.br::ce71af8f-566a-492c-8d92-0fb89e593daf" providerId="AD" clId="Web-{87D67734-1DC8-7044-8074-C2C123961C95}" dt="2022-02-08T17:36:40.464" v="144" actId="20577"/>
          <ac:spMkLst>
            <pc:docMk/>
            <pc:sldMk cId="0" sldId="261"/>
            <ac:spMk id="133" creationId="{00000000-0000-0000-0000-000000000000}"/>
          </ac:spMkLst>
        </pc:spChg>
        <pc:spChg chg="add del mod">
          <ac:chgData name="Karina da Costa Bruno" userId="S::karina.bruno@serpro.gov.br::ce71af8f-566a-492c-8d92-0fb89e593daf" providerId="AD" clId="Web-{87D67734-1DC8-7044-8074-C2C123961C95}" dt="2022-02-08T20:27:12.608" v="1250" actId="20577"/>
          <ac:spMkLst>
            <pc:docMk/>
            <pc:sldMk cId="0" sldId="261"/>
            <ac:spMk id="136" creationId="{00000000-0000-0000-0000-000000000000}"/>
          </ac:spMkLst>
        </pc:spChg>
        <pc:spChg chg="del">
          <ac:chgData name="Karina da Costa Bruno" userId="S::karina.bruno@serpro.gov.br::ce71af8f-566a-492c-8d92-0fb89e593daf" providerId="AD" clId="Web-{87D67734-1DC8-7044-8074-C2C123961C95}" dt="2022-02-08T17:37:53.763" v="145"/>
          <ac:spMkLst>
            <pc:docMk/>
            <pc:sldMk cId="0" sldId="261"/>
            <ac:spMk id="138" creationId="{00000000-0000-0000-0000-000000000000}"/>
          </ac:spMkLst>
        </pc:spChg>
        <pc:graphicFrameChg chg="add mod modGraphic">
          <ac:chgData name="Karina da Costa Bruno" userId="S::karina.bruno@serpro.gov.br::ce71af8f-566a-492c-8d92-0fb89e593daf" providerId="AD" clId="Web-{87D67734-1DC8-7044-8074-C2C123961C95}" dt="2022-02-08T20:26:43.326" v="1246"/>
          <ac:graphicFrameMkLst>
            <pc:docMk/>
            <pc:sldMk cId="0" sldId="261"/>
            <ac:graphicFrameMk id="2" creationId="{AF96452D-BF57-4229-8A45-C1443C3B3C8A}"/>
          </ac:graphicFrameMkLst>
        </pc:graphicFrameChg>
        <pc:graphicFrameChg chg="add mod modGraphic">
          <ac:chgData name="Karina da Costa Bruno" userId="S::karina.bruno@serpro.gov.br::ce71af8f-566a-492c-8d92-0fb89e593daf" providerId="AD" clId="Web-{87D67734-1DC8-7044-8074-C2C123961C95}" dt="2022-02-08T20:26:08.044" v="1243"/>
          <ac:graphicFrameMkLst>
            <pc:docMk/>
            <pc:sldMk cId="0" sldId="261"/>
            <ac:graphicFrameMk id="3" creationId="{BCC412DB-4D46-4ADD-ADBD-563907F2E106}"/>
          </ac:graphicFrameMkLst>
        </pc:graphicFrameChg>
        <pc:picChg chg="del">
          <ac:chgData name="Karina da Costa Bruno" userId="S::karina.bruno@serpro.gov.br::ce71af8f-566a-492c-8d92-0fb89e593daf" providerId="AD" clId="Web-{87D67734-1DC8-7044-8074-C2C123961C95}" dt="2022-02-08T18:43:33.633" v="335"/>
          <ac:picMkLst>
            <pc:docMk/>
            <pc:sldMk cId="0" sldId="261"/>
            <ac:picMk id="2" creationId="{BD479BE7-4035-422C-BA28-A1DE06641575}"/>
          </ac:picMkLst>
        </pc:picChg>
        <pc:picChg chg="del mod">
          <ac:chgData name="Karina da Costa Bruno" userId="S::karina.bruno@serpro.gov.br::ce71af8f-566a-492c-8d92-0fb89e593daf" providerId="AD" clId="Web-{87D67734-1DC8-7044-8074-C2C123961C95}" dt="2022-02-08T18:51:39.081" v="407"/>
          <ac:picMkLst>
            <pc:docMk/>
            <pc:sldMk cId="0" sldId="261"/>
            <ac:picMk id="5" creationId="{5A551B19-D762-4FA0-B821-A8EC1DE47008}"/>
          </ac:picMkLst>
        </pc:picChg>
        <pc:picChg chg="del">
          <ac:chgData name="Karina da Costa Bruno" userId="S::karina.bruno@serpro.gov.br::ce71af8f-566a-492c-8d92-0fb89e593daf" providerId="AD" clId="Web-{87D67734-1DC8-7044-8074-C2C123961C95}" dt="2022-02-08T18:43:22.851" v="331"/>
          <ac:picMkLst>
            <pc:docMk/>
            <pc:sldMk cId="0" sldId="261"/>
            <ac:picMk id="6" creationId="{E820A9BE-5FA0-46ED-B1B8-45E8DFCBD3B7}"/>
          </ac:picMkLst>
        </pc:picChg>
        <pc:picChg chg="del mod">
          <ac:chgData name="Karina da Costa Bruno" userId="S::karina.bruno@serpro.gov.br::ce71af8f-566a-492c-8d92-0fb89e593daf" providerId="AD" clId="Web-{87D67734-1DC8-7044-8074-C2C123961C95}" dt="2022-02-08T18:51:43.113" v="408"/>
          <ac:picMkLst>
            <pc:docMk/>
            <pc:sldMk cId="0" sldId="261"/>
            <ac:picMk id="7" creationId="{59AB611C-50D1-4C0A-BD2F-40A30B708C0B}"/>
          </ac:picMkLst>
        </pc:picChg>
        <pc:picChg chg="del mod">
          <ac:chgData name="Karina da Costa Bruno" userId="S::karina.bruno@serpro.gov.br::ce71af8f-566a-492c-8d92-0fb89e593daf" providerId="AD" clId="Web-{87D67734-1DC8-7044-8074-C2C123961C95}" dt="2022-02-08T18:51:45.472" v="410"/>
          <ac:picMkLst>
            <pc:docMk/>
            <pc:sldMk cId="0" sldId="261"/>
            <ac:picMk id="22" creationId="{B6E3DBC0-846C-4887-948D-CE4D8E5D2D3D}"/>
          </ac:picMkLst>
        </pc:picChg>
        <pc:picChg chg="del">
          <ac:chgData name="Karina da Costa Bruno" userId="S::karina.bruno@serpro.gov.br::ce71af8f-566a-492c-8d92-0fb89e593daf" providerId="AD" clId="Web-{87D67734-1DC8-7044-8074-C2C123961C95}" dt="2022-02-08T18:43:26.898" v="332"/>
          <ac:picMkLst>
            <pc:docMk/>
            <pc:sldMk cId="0" sldId="261"/>
            <ac:picMk id="23" creationId="{64C1D0C6-B999-4B65-B6C1-0D47BB0C79D4}"/>
          </ac:picMkLst>
        </pc:picChg>
        <pc:picChg chg="del mod">
          <ac:chgData name="Karina da Costa Bruno" userId="S::karina.bruno@serpro.gov.br::ce71af8f-566a-492c-8d92-0fb89e593daf" providerId="AD" clId="Web-{87D67734-1DC8-7044-8074-C2C123961C95}" dt="2022-02-08T18:51:43.550" v="409"/>
          <ac:picMkLst>
            <pc:docMk/>
            <pc:sldMk cId="0" sldId="261"/>
            <ac:picMk id="24" creationId="{3B5117CC-2EB9-4021-A2D9-29C96C6F644C}"/>
          </ac:picMkLst>
        </pc:picChg>
        <pc:picChg chg="del">
          <ac:chgData name="Karina da Costa Bruno" userId="S::karina.bruno@serpro.gov.br::ce71af8f-566a-492c-8d92-0fb89e593daf" providerId="AD" clId="Web-{87D67734-1DC8-7044-8074-C2C123961C95}" dt="2022-02-08T18:51:36.816" v="406"/>
          <ac:picMkLst>
            <pc:docMk/>
            <pc:sldMk cId="0" sldId="261"/>
            <ac:picMk id="135" creationId="{00000000-0000-0000-0000-000000000000}"/>
          </ac:picMkLst>
        </pc:picChg>
        <pc:picChg chg="del">
          <ac:chgData name="Karina da Costa Bruno" userId="S::karina.bruno@serpro.gov.br::ce71af8f-566a-492c-8d92-0fb89e593daf" providerId="AD" clId="Web-{87D67734-1DC8-7044-8074-C2C123961C95}" dt="2022-02-08T18:51:54.910" v="412"/>
          <ac:picMkLst>
            <pc:docMk/>
            <pc:sldMk cId="0" sldId="261"/>
            <ac:picMk id="142" creationId="{00000000-0000-0000-0000-000000000000}"/>
          </ac:picMkLst>
        </pc:picChg>
      </pc:sldChg>
      <pc:sldChg chg="add replId">
        <pc:chgData name="Karina da Costa Bruno" userId="S::karina.bruno@serpro.gov.br::ce71af8f-566a-492c-8d92-0fb89e593daf" providerId="AD" clId="Web-{87D67734-1DC8-7044-8074-C2C123961C95}" dt="2022-02-08T17:36:27.886" v="138"/>
        <pc:sldMkLst>
          <pc:docMk/>
          <pc:sldMk cId="1933659623" sldId="273"/>
        </pc:sldMkLst>
      </pc:sldChg>
      <pc:sldChg chg="add replId">
        <pc:chgData name="Karina da Costa Bruno" userId="S::karina.bruno@serpro.gov.br::ce71af8f-566a-492c-8d92-0fb89e593daf" providerId="AD" clId="Web-{87D67734-1DC8-7044-8074-C2C123961C95}" dt="2022-02-08T20:08:50.535" v="603"/>
        <pc:sldMkLst>
          <pc:docMk/>
          <pc:sldMk cId="1500384182" sldId="274"/>
        </pc:sldMkLst>
      </pc:sldChg>
    </pc:docChg>
  </pc:docChgLst>
  <pc:docChgLst>
    <pc:chgData name="Karina da Costa Bruno" userId="S::karina.bruno@serpro.gov.br::ce71af8f-566a-492c-8d92-0fb89e593daf" providerId="AD" clId="Web-{0C8770E5-E189-4681-F6F9-A4AF0A3310D7}"/>
    <pc:docChg chg="modSld">
      <pc:chgData name="Karina da Costa Bruno" userId="S::karina.bruno@serpro.gov.br::ce71af8f-566a-492c-8d92-0fb89e593daf" providerId="AD" clId="Web-{0C8770E5-E189-4681-F6F9-A4AF0A3310D7}" dt="2022-02-11T17:27:39.726" v="10" actId="20577"/>
      <pc:docMkLst>
        <pc:docMk/>
      </pc:docMkLst>
      <pc:sldChg chg="modSp">
        <pc:chgData name="Karina da Costa Bruno" userId="S::karina.bruno@serpro.gov.br::ce71af8f-566a-492c-8d92-0fb89e593daf" providerId="AD" clId="Web-{0C8770E5-E189-4681-F6F9-A4AF0A3310D7}" dt="2022-02-11T17:27:39.726" v="10" actId="20577"/>
        <pc:sldMkLst>
          <pc:docMk/>
          <pc:sldMk cId="0" sldId="256"/>
        </pc:sldMkLst>
        <pc:spChg chg="mod">
          <ac:chgData name="Karina da Costa Bruno" userId="S::karina.bruno@serpro.gov.br::ce71af8f-566a-492c-8d92-0fb89e593daf" providerId="AD" clId="Web-{0C8770E5-E189-4681-F6F9-A4AF0A3310D7}" dt="2022-02-11T17:27:39.726" v="10" actId="20577"/>
          <ac:spMkLst>
            <pc:docMk/>
            <pc:sldMk cId="0" sldId="256"/>
            <ac:spMk id="56" creationId="{00000000-0000-0000-0000-000000000000}"/>
          </ac:spMkLst>
        </pc:spChg>
      </pc:sldChg>
    </pc:docChg>
  </pc:docChgLst>
  <pc:docChgLst>
    <pc:chgData name="Karina da Costa Bruno" userId="S::karina.bruno@serpro.gov.br::ce71af8f-566a-492c-8d92-0fb89e593daf" providerId="AD" clId="Web-{2E821677-47BD-BBF5-9ECA-29B40255AC81}"/>
    <pc:docChg chg="modSld">
      <pc:chgData name="Karina da Costa Bruno" userId="S::karina.bruno@serpro.gov.br::ce71af8f-566a-492c-8d92-0fb89e593daf" providerId="AD" clId="Web-{2E821677-47BD-BBF5-9ECA-29B40255AC81}" dt="2022-02-16T14:37:23.498" v="6" actId="1076"/>
      <pc:docMkLst>
        <pc:docMk/>
      </pc:docMkLst>
      <pc:sldChg chg="addSp delSp modSp">
        <pc:chgData name="Karina da Costa Bruno" userId="S::karina.bruno@serpro.gov.br::ce71af8f-566a-492c-8d92-0fb89e593daf" providerId="AD" clId="Web-{2E821677-47BD-BBF5-9ECA-29B40255AC81}" dt="2022-02-16T14:37:23.498" v="6" actId="1076"/>
        <pc:sldMkLst>
          <pc:docMk/>
          <pc:sldMk cId="0" sldId="258"/>
        </pc:sldMkLst>
        <pc:graphicFrameChg chg="add del mod">
          <ac:chgData name="Karina da Costa Bruno" userId="S::karina.bruno@serpro.gov.br::ce71af8f-566a-492c-8d92-0fb89e593daf" providerId="AD" clId="Web-{2E821677-47BD-BBF5-9ECA-29B40255AC81}" dt="2022-02-16T14:32:15.166" v="3"/>
          <ac:graphicFrameMkLst>
            <pc:docMk/>
            <pc:sldMk cId="0" sldId="258"/>
            <ac:graphicFrameMk id="19" creationId="{B163B99D-8D5F-4B3A-B2B1-049047C9E36F}"/>
          </ac:graphicFrameMkLst>
        </pc:graphicFrameChg>
        <pc:picChg chg="add mod">
          <ac:chgData name="Karina da Costa Bruno" userId="S::karina.bruno@serpro.gov.br::ce71af8f-566a-492c-8d92-0fb89e593daf" providerId="AD" clId="Web-{2E821677-47BD-BBF5-9ECA-29B40255AC81}" dt="2022-02-16T14:37:23.498" v="6" actId="1076"/>
          <ac:picMkLst>
            <pc:docMk/>
            <pc:sldMk cId="0" sldId="258"/>
            <ac:picMk id="5" creationId="{DFA6978A-19F6-450D-998D-499EF000E369}"/>
          </ac:picMkLst>
        </pc:picChg>
        <pc:picChg chg="del">
          <ac:chgData name="Karina da Costa Bruno" userId="S::karina.bruno@serpro.gov.br::ce71af8f-566a-492c-8d92-0fb89e593daf" providerId="AD" clId="Web-{2E821677-47BD-BBF5-9ECA-29B40255AC81}" dt="2022-02-16T14:32:02.806" v="0"/>
          <ac:picMkLst>
            <pc:docMk/>
            <pc:sldMk cId="0" sldId="258"/>
            <ac:picMk id="7" creationId="{88916508-27A3-4AFE-8E22-3DDD924A44AB}"/>
          </ac:picMkLst>
        </pc:picChg>
      </pc:sldChg>
    </pc:docChg>
  </pc:docChgLst>
  <pc:docChgLst>
    <pc:chgData name="Karina da Costa Bruno" userId="S::karina.bruno@serpro.gov.br::ce71af8f-566a-492c-8d92-0fb89e593daf" providerId="AD" clId="Web-{ABB3F857-3E2F-5B96-C3FD-6B6A4244869D}"/>
    <pc:docChg chg="delSld modSld">
      <pc:chgData name="Karina da Costa Bruno" userId="S::karina.bruno@serpro.gov.br::ce71af8f-566a-492c-8d92-0fb89e593daf" providerId="AD" clId="Web-{ABB3F857-3E2F-5B96-C3FD-6B6A4244869D}" dt="2022-02-11T17:07:24.451" v="646" actId="20577"/>
      <pc:docMkLst>
        <pc:docMk/>
      </pc:docMkLst>
      <pc:sldChg chg="addSp modSp">
        <pc:chgData name="Karina da Costa Bruno" userId="S::karina.bruno@serpro.gov.br::ce71af8f-566a-492c-8d92-0fb89e593daf" providerId="AD" clId="Web-{ABB3F857-3E2F-5B96-C3FD-6B6A4244869D}" dt="2022-02-11T17:07:24.451" v="646" actId="20577"/>
        <pc:sldMkLst>
          <pc:docMk/>
          <pc:sldMk cId="0" sldId="258"/>
        </pc:sldMkLst>
        <pc:spChg chg="add mod">
          <ac:chgData name="Karina da Costa Bruno" userId="S::karina.bruno@serpro.gov.br::ce71af8f-566a-492c-8d92-0fb89e593daf" providerId="AD" clId="Web-{ABB3F857-3E2F-5B96-C3FD-6B6A4244869D}" dt="2022-02-11T17:06:59.294" v="632" actId="1076"/>
          <ac:spMkLst>
            <pc:docMk/>
            <pc:sldMk cId="0" sldId="258"/>
            <ac:spMk id="4" creationId="{487F19E8-6A4F-481C-8D5A-D617945F0AFB}"/>
          </ac:spMkLst>
        </pc:spChg>
        <pc:spChg chg="add mod">
          <ac:chgData name="Karina da Costa Bruno" userId="S::karina.bruno@serpro.gov.br::ce71af8f-566a-492c-8d92-0fb89e593daf" providerId="AD" clId="Web-{ABB3F857-3E2F-5B96-C3FD-6B6A4244869D}" dt="2022-02-11T17:07:24.451" v="646" actId="20577"/>
          <ac:spMkLst>
            <pc:docMk/>
            <pc:sldMk cId="0" sldId="258"/>
            <ac:spMk id="18" creationId="{CCECA27B-7CA8-4DF3-A77B-92643985AD53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52:50.330" v="541" actId="20577"/>
          <ac:spMkLst>
            <pc:docMk/>
            <pc:sldMk cId="0" sldId="258"/>
            <ac:spMk id="74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52:26.829" v="534" actId="20577"/>
          <ac:spMkLst>
            <pc:docMk/>
            <pc:sldMk cId="0" sldId="258"/>
            <ac:spMk id="75" creationId="{00000000-0000-0000-0000-000000000000}"/>
          </ac:spMkLst>
        </pc:spChg>
        <pc:picChg chg="add mod">
          <ac:chgData name="Karina da Costa Bruno" userId="S::karina.bruno@serpro.gov.br::ce71af8f-566a-492c-8d92-0fb89e593daf" providerId="AD" clId="Web-{ABB3F857-3E2F-5B96-C3FD-6B6A4244869D}" dt="2022-02-11T16:50:46.592" v="522" actId="1076"/>
          <ac:picMkLst>
            <pc:docMk/>
            <pc:sldMk cId="0" sldId="258"/>
            <ac:picMk id="2" creationId="{FE3720C5-63B4-4455-A980-CC498FE0F23E}"/>
          </ac:picMkLst>
        </pc:picChg>
        <pc:picChg chg="add mod">
          <ac:chgData name="Karina da Costa Bruno" userId="S::karina.bruno@serpro.gov.br::ce71af8f-566a-492c-8d92-0fb89e593daf" providerId="AD" clId="Web-{ABB3F857-3E2F-5B96-C3FD-6B6A4244869D}" dt="2022-02-11T16:53:47.863" v="544" actId="1076"/>
          <ac:picMkLst>
            <pc:docMk/>
            <pc:sldMk cId="0" sldId="258"/>
            <ac:picMk id="3" creationId="{058B6731-8E11-4C85-96B0-4163B391B68A}"/>
          </ac:picMkLst>
        </pc:picChg>
      </pc:sldChg>
      <pc:sldChg chg="addSp modSp">
        <pc:chgData name="Karina da Costa Bruno" userId="S::karina.bruno@serpro.gov.br::ce71af8f-566a-492c-8d92-0fb89e593daf" providerId="AD" clId="Web-{ABB3F857-3E2F-5B96-C3FD-6B6A4244869D}" dt="2022-02-11T16:58:41.169" v="569" actId="20577"/>
        <pc:sldMkLst>
          <pc:docMk/>
          <pc:sldMk cId="0" sldId="259"/>
        </pc:sldMkLst>
        <pc:spChg chg="add mod">
          <ac:chgData name="Karina da Costa Bruno" userId="S::karina.bruno@serpro.gov.br::ce71af8f-566a-492c-8d92-0fb89e593daf" providerId="AD" clId="Web-{ABB3F857-3E2F-5B96-C3FD-6B6A4244869D}" dt="2022-02-11T16:37:23.083" v="519" actId="20577"/>
          <ac:spMkLst>
            <pc:docMk/>
            <pc:sldMk cId="0" sldId="259"/>
            <ac:spMk id="24" creationId="{9B4825DE-93DB-4BD4-84AC-5A982515D0E8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55:35.882" v="554" actId="20577"/>
          <ac:spMkLst>
            <pc:docMk/>
            <pc:sldMk cId="0" sldId="259"/>
            <ac:spMk id="91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58:41.169" v="569" actId="20577"/>
          <ac:spMkLst>
            <pc:docMk/>
            <pc:sldMk cId="0" sldId="259"/>
            <ac:spMk id="93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35:37.939" v="488" actId="1076"/>
          <ac:spMkLst>
            <pc:docMk/>
            <pc:sldMk cId="0" sldId="259"/>
            <ac:spMk id="96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35:37.986" v="491" actId="1076"/>
          <ac:spMkLst>
            <pc:docMk/>
            <pc:sldMk cId="0" sldId="259"/>
            <ac:spMk id="100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36:08.159" v="497" actId="1076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36:52.394" v="506" actId="1076"/>
          <ac:spMkLst>
            <pc:docMk/>
            <pc:sldMk cId="0" sldId="259"/>
            <ac:spMk id="108" creationId="{00000000-0000-0000-0000-000000000000}"/>
          </ac:spMkLst>
        </pc:spChg>
        <pc:picChg chg="add mod">
          <ac:chgData name="Karina da Costa Bruno" userId="S::karina.bruno@serpro.gov.br::ce71af8f-566a-492c-8d92-0fb89e593daf" providerId="AD" clId="Web-{ABB3F857-3E2F-5B96-C3FD-6B6A4244869D}" dt="2022-02-11T16:36:31.206" v="503" actId="1076"/>
          <ac:picMkLst>
            <pc:docMk/>
            <pc:sldMk cId="0" sldId="259"/>
            <ac:picMk id="2" creationId="{F6A17FA3-3773-4EAB-AB16-6FE704BDC93F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6:03.612" v="496" actId="1076"/>
          <ac:picMkLst>
            <pc:docMk/>
            <pc:sldMk cId="0" sldId="259"/>
            <ac:picMk id="26" creationId="{0E63CBBC-DBB8-475F-B2EC-90A13277951B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5:53.861" v="493" actId="1076"/>
          <ac:picMkLst>
            <pc:docMk/>
            <pc:sldMk cId="0" sldId="259"/>
            <ac:picMk id="90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6:27.097" v="501" actId="1076"/>
          <ac:picMkLst>
            <pc:docMk/>
            <pc:sldMk cId="0" sldId="259"/>
            <ac:picMk id="92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5:37.923" v="487" actId="1076"/>
          <ac:picMkLst>
            <pc:docMk/>
            <pc:sldMk cId="0" sldId="259"/>
            <ac:picMk id="95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5:37.955" v="489" actId="1076"/>
          <ac:picMkLst>
            <pc:docMk/>
            <pc:sldMk cId="0" sldId="259"/>
            <ac:picMk id="97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5:37.970" v="490" actId="1076"/>
          <ac:picMkLst>
            <pc:docMk/>
            <pc:sldMk cId="0" sldId="259"/>
            <ac:picMk id="99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6:03.596" v="495" actId="1076"/>
          <ac:picMkLst>
            <pc:docMk/>
            <pc:sldMk cId="0" sldId="259"/>
            <ac:picMk id="103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5:38.002" v="492" actId="1076"/>
          <ac:picMkLst>
            <pc:docMk/>
            <pc:sldMk cId="0" sldId="259"/>
            <ac:picMk id="105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6:47.426" v="504" actId="1076"/>
          <ac:picMkLst>
            <pc:docMk/>
            <pc:sldMk cId="0" sldId="259"/>
            <ac:picMk id="107" creationId="{00000000-0000-0000-0000-000000000000}"/>
          </ac:picMkLst>
        </pc:picChg>
        <pc:picChg chg="mod">
          <ac:chgData name="Karina da Costa Bruno" userId="S::karina.bruno@serpro.gov.br::ce71af8f-566a-492c-8d92-0fb89e593daf" providerId="AD" clId="Web-{ABB3F857-3E2F-5B96-C3FD-6B6A4244869D}" dt="2022-02-11T16:36:47.441" v="505" actId="1076"/>
          <ac:picMkLst>
            <pc:docMk/>
            <pc:sldMk cId="0" sldId="259"/>
            <ac:picMk id="109" creationId="{00000000-0000-0000-0000-000000000000}"/>
          </ac:picMkLst>
        </pc:picChg>
      </pc:sldChg>
      <pc:sldChg chg="addSp delSp modSp">
        <pc:chgData name="Karina da Costa Bruno" userId="S::karina.bruno@serpro.gov.br::ce71af8f-566a-492c-8d92-0fb89e593daf" providerId="AD" clId="Web-{ABB3F857-3E2F-5B96-C3FD-6B6A4244869D}" dt="2022-02-11T17:06:01.526" v="627" actId="20577"/>
        <pc:sldMkLst>
          <pc:docMk/>
          <pc:sldMk cId="0" sldId="260"/>
        </pc:sldMkLst>
        <pc:spChg chg="mod">
          <ac:chgData name="Karina da Costa Bruno" userId="S::karina.bruno@serpro.gov.br::ce71af8f-566a-492c-8d92-0fb89e593daf" providerId="AD" clId="Web-{ABB3F857-3E2F-5B96-C3FD-6B6A4244869D}" dt="2022-02-11T14:20:39.410" v="43" actId="20577"/>
          <ac:spMkLst>
            <pc:docMk/>
            <pc:sldMk cId="0" sldId="260"/>
            <ac:spMk id="3" creationId="{533B4FA4-7A20-4ECC-BAF6-A2742327DA8D}"/>
          </ac:spMkLst>
        </pc:spChg>
        <pc:spChg chg="add mod">
          <ac:chgData name="Karina da Costa Bruno" userId="S::karina.bruno@serpro.gov.br::ce71af8f-566a-492c-8d92-0fb89e593daf" providerId="AD" clId="Web-{ABB3F857-3E2F-5B96-C3FD-6B6A4244869D}" dt="2022-02-11T17:05:39.666" v="624" actId="20577"/>
          <ac:spMkLst>
            <pc:docMk/>
            <pc:sldMk cId="0" sldId="260"/>
            <ac:spMk id="18" creationId="{E5261A1F-F124-4047-B2C3-D40EE1E8AE9E}"/>
          </ac:spMkLst>
        </pc:spChg>
        <pc:spChg chg="add mod">
          <ac:chgData name="Karina da Costa Bruno" userId="S::karina.bruno@serpro.gov.br::ce71af8f-566a-492c-8d92-0fb89e593daf" providerId="AD" clId="Web-{ABB3F857-3E2F-5B96-C3FD-6B6A4244869D}" dt="2022-02-11T17:06:01.526" v="627" actId="20577"/>
          <ac:spMkLst>
            <pc:docMk/>
            <pc:sldMk cId="0" sldId="260"/>
            <ac:spMk id="19" creationId="{C7DAD8DE-8C49-461E-9656-48FAFEA68CA7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6:59:42.359" v="574" actId="20577"/>
          <ac:spMkLst>
            <pc:docMk/>
            <pc:sldMk cId="0" sldId="260"/>
            <ac:spMk id="121" creationId="{00000000-0000-0000-0000-000000000000}"/>
          </ac:spMkLst>
        </pc:spChg>
        <pc:picChg chg="add mod">
          <ac:chgData name="Karina da Costa Bruno" userId="S::karina.bruno@serpro.gov.br::ce71af8f-566a-492c-8d92-0fb89e593daf" providerId="AD" clId="Web-{ABB3F857-3E2F-5B96-C3FD-6B6A4244869D}" dt="2022-02-11T16:59:56.265" v="576" actId="1076"/>
          <ac:picMkLst>
            <pc:docMk/>
            <pc:sldMk cId="0" sldId="260"/>
            <ac:picMk id="6" creationId="{E3BB2CA4-57DB-4673-A045-A22634DCBE69}"/>
          </ac:picMkLst>
        </pc:picChg>
        <pc:picChg chg="add mod">
          <ac:chgData name="Karina da Costa Bruno" userId="S::karina.bruno@serpro.gov.br::ce71af8f-566a-492c-8d92-0fb89e593daf" providerId="AD" clId="Web-{ABB3F857-3E2F-5B96-C3FD-6B6A4244869D}" dt="2022-02-11T17:05:15.072" v="613" actId="1076"/>
          <ac:picMkLst>
            <pc:docMk/>
            <pc:sldMk cId="0" sldId="260"/>
            <ac:picMk id="17" creationId="{DE1C38C6-A69D-4851-B59F-18964425F52B}"/>
          </ac:picMkLst>
        </pc:picChg>
        <pc:picChg chg="del">
          <ac:chgData name="Karina da Costa Bruno" userId="S::karina.bruno@serpro.gov.br::ce71af8f-566a-492c-8d92-0fb89e593daf" providerId="AD" clId="Web-{ABB3F857-3E2F-5B96-C3FD-6B6A4244869D}" dt="2022-02-11T16:59:33.936" v="570"/>
          <ac:picMkLst>
            <pc:docMk/>
            <pc:sldMk cId="0" sldId="260"/>
            <ac:picMk id="117" creationId="{00000000-0000-0000-0000-000000000000}"/>
          </ac:picMkLst>
        </pc:picChg>
      </pc:sldChg>
      <pc:sldChg chg="del">
        <pc:chgData name="Karina da Costa Bruno" userId="S::karina.bruno@serpro.gov.br::ce71af8f-566a-492c-8d92-0fb89e593daf" providerId="AD" clId="Web-{ABB3F857-3E2F-5B96-C3FD-6B6A4244869D}" dt="2022-02-11T17:03:58.945" v="595"/>
        <pc:sldMkLst>
          <pc:docMk/>
          <pc:sldMk cId="0" sldId="261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95" v="9"/>
        <pc:sldMkLst>
          <pc:docMk/>
          <pc:sldMk cId="0" sldId="262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95" v="8"/>
        <pc:sldMkLst>
          <pc:docMk/>
          <pc:sldMk cId="0" sldId="263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95" v="7"/>
        <pc:sldMkLst>
          <pc:docMk/>
          <pc:sldMk cId="0" sldId="264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95" v="6"/>
        <pc:sldMkLst>
          <pc:docMk/>
          <pc:sldMk cId="0" sldId="265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79" v="4"/>
        <pc:sldMkLst>
          <pc:docMk/>
          <pc:sldMk cId="0" sldId="266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79" v="5"/>
        <pc:sldMkLst>
          <pc:docMk/>
          <pc:sldMk cId="0" sldId="267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79" v="3"/>
        <pc:sldMkLst>
          <pc:docMk/>
          <pc:sldMk cId="0" sldId="268"/>
        </pc:sldMkLst>
      </pc:sldChg>
      <pc:sldChg chg="del">
        <pc:chgData name="Karina da Costa Bruno" userId="S::karina.bruno@serpro.gov.br::ce71af8f-566a-492c-8d92-0fb89e593daf" providerId="AD" clId="Web-{ABB3F857-3E2F-5B96-C3FD-6B6A4244869D}" dt="2022-02-11T13:35:50.079" v="1"/>
        <pc:sldMkLst>
          <pc:docMk/>
          <pc:sldMk cId="0" sldId="269"/>
        </pc:sldMkLst>
      </pc:sldChg>
      <pc:sldChg chg="delSp modSp">
        <pc:chgData name="Karina da Costa Bruno" userId="S::karina.bruno@serpro.gov.br::ce71af8f-566a-492c-8d92-0fb89e593daf" providerId="AD" clId="Web-{ABB3F857-3E2F-5B96-C3FD-6B6A4244869D}" dt="2022-02-11T17:04:35.118" v="611" actId="20577"/>
        <pc:sldMkLst>
          <pc:docMk/>
          <pc:sldMk cId="0" sldId="271"/>
        </pc:sldMkLst>
        <pc:spChg chg="mod">
          <ac:chgData name="Karina da Costa Bruno" userId="S::karina.bruno@serpro.gov.br::ce71af8f-566a-492c-8d92-0fb89e593daf" providerId="AD" clId="Web-{ABB3F857-3E2F-5B96-C3FD-6B6A4244869D}" dt="2022-02-11T17:04:35.118" v="611" actId="20577"/>
          <ac:spMkLst>
            <pc:docMk/>
            <pc:sldMk cId="0" sldId="271"/>
            <ac:spMk id="256" creationId="{00000000-0000-0000-0000-000000000000}"/>
          </ac:spMkLst>
        </pc:spChg>
        <pc:spChg chg="del">
          <ac:chgData name="Karina da Costa Bruno" userId="S::karina.bruno@serpro.gov.br::ce71af8f-566a-492c-8d92-0fb89e593daf" providerId="AD" clId="Web-{ABB3F857-3E2F-5B96-C3FD-6B6A4244869D}" dt="2022-02-11T14:29:24.797" v="89"/>
          <ac:spMkLst>
            <pc:docMk/>
            <pc:sldMk cId="0" sldId="271"/>
            <ac:spMk id="257" creationId="{00000000-0000-0000-0000-000000000000}"/>
          </ac:spMkLst>
        </pc:spChg>
      </pc:sldChg>
      <pc:sldChg chg="del">
        <pc:chgData name="Karina da Costa Bruno" userId="S::karina.bruno@serpro.gov.br::ce71af8f-566a-492c-8d92-0fb89e593daf" providerId="AD" clId="Web-{ABB3F857-3E2F-5B96-C3FD-6B6A4244869D}" dt="2022-02-11T13:35:50.079" v="2"/>
        <pc:sldMkLst>
          <pc:docMk/>
          <pc:sldMk cId="3162441237" sldId="272"/>
        </pc:sldMkLst>
      </pc:sldChg>
      <pc:sldChg chg="modSp">
        <pc:chgData name="Karina da Costa Bruno" userId="S::karina.bruno@serpro.gov.br::ce71af8f-566a-492c-8d92-0fb89e593daf" providerId="AD" clId="Web-{ABB3F857-3E2F-5B96-C3FD-6B6A4244869D}" dt="2022-02-11T17:02:37.145" v="594" actId="20577"/>
        <pc:sldMkLst>
          <pc:docMk/>
          <pc:sldMk cId="1933659623" sldId="273"/>
        </pc:sldMkLst>
        <pc:spChg chg="mod">
          <ac:chgData name="Karina da Costa Bruno" userId="S::karina.bruno@serpro.gov.br::ce71af8f-566a-492c-8d92-0fb89e593daf" providerId="AD" clId="Web-{ABB3F857-3E2F-5B96-C3FD-6B6A4244869D}" dt="2022-02-11T14:29:06.344" v="73" actId="20577"/>
          <ac:spMkLst>
            <pc:docMk/>
            <pc:sldMk cId="1933659623" sldId="273"/>
            <ac:spMk id="13" creationId="{E55550F8-EB9D-4951-A8FC-861722A77D24}"/>
          </ac:spMkLst>
        </pc:spChg>
        <pc:spChg chg="mod">
          <ac:chgData name="Karina da Costa Bruno" userId="S::karina.bruno@serpro.gov.br::ce71af8f-566a-492c-8d92-0fb89e593daf" providerId="AD" clId="Web-{ABB3F857-3E2F-5B96-C3FD-6B6A4244869D}" dt="2022-02-11T17:02:37.145" v="594" actId="20577"/>
          <ac:spMkLst>
            <pc:docMk/>
            <pc:sldMk cId="1933659623" sldId="273"/>
            <ac:spMk id="136" creationId="{00000000-0000-0000-0000-000000000000}"/>
          </ac:spMkLst>
        </pc:spChg>
      </pc:sldChg>
      <pc:sldChg chg="del">
        <pc:chgData name="Karina da Costa Bruno" userId="S::karina.bruno@serpro.gov.br::ce71af8f-566a-492c-8d92-0fb89e593daf" providerId="AD" clId="Web-{ABB3F857-3E2F-5B96-C3FD-6B6A4244869D}" dt="2022-02-11T13:35:29.532" v="0"/>
        <pc:sldMkLst>
          <pc:docMk/>
          <pc:sldMk cId="1500384182" sldId="274"/>
        </pc:sldMkLst>
      </pc:sldChg>
      <pc:sldChg chg="modSp">
        <pc:chgData name="Karina da Costa Bruno" userId="S::karina.bruno@serpro.gov.br::ce71af8f-566a-492c-8d92-0fb89e593daf" providerId="AD" clId="Web-{ABB3F857-3E2F-5B96-C3FD-6B6A4244869D}" dt="2022-02-11T14:37:59.653" v="467" actId="20577"/>
        <pc:sldMkLst>
          <pc:docMk/>
          <pc:sldMk cId="4130296737" sldId="275"/>
        </pc:sldMkLst>
        <pc:spChg chg="mod">
          <ac:chgData name="Karina da Costa Bruno" userId="S::karina.bruno@serpro.gov.br::ce71af8f-566a-492c-8d92-0fb89e593daf" providerId="AD" clId="Web-{ABB3F857-3E2F-5B96-C3FD-6B6A4244869D}" dt="2022-02-11T14:37:59.653" v="467" actId="20577"/>
          <ac:spMkLst>
            <pc:docMk/>
            <pc:sldMk cId="4130296737" sldId="275"/>
            <ac:spMk id="136" creationId="{00000000-0000-0000-0000-000000000000}"/>
          </ac:spMkLst>
        </pc:spChg>
        <pc:graphicFrameChg chg="mod modGraphic">
          <ac:chgData name="Karina da Costa Bruno" userId="S::karina.bruno@serpro.gov.br::ce71af8f-566a-492c-8d92-0fb89e593daf" providerId="AD" clId="Web-{ABB3F857-3E2F-5B96-C3FD-6B6A4244869D}" dt="2022-02-11T14:33:25.256" v="332"/>
          <ac:graphicFrameMkLst>
            <pc:docMk/>
            <pc:sldMk cId="4130296737" sldId="275"/>
            <ac:graphicFrameMk id="2" creationId="{AF96452D-BF57-4229-8A45-C1443C3B3C8A}"/>
          </ac:graphicFrameMkLst>
        </pc:graphicFrameChg>
        <pc:graphicFrameChg chg="mod modGraphic">
          <ac:chgData name="Karina da Costa Bruno" userId="S::karina.bruno@serpro.gov.br::ce71af8f-566a-492c-8d92-0fb89e593daf" providerId="AD" clId="Web-{ABB3F857-3E2F-5B96-C3FD-6B6A4244869D}" dt="2022-02-11T14:34:47.914" v="395"/>
          <ac:graphicFrameMkLst>
            <pc:docMk/>
            <pc:sldMk cId="4130296737" sldId="275"/>
            <ac:graphicFrameMk id="3" creationId="{BCC412DB-4D46-4ADD-ADBD-563907F2E106}"/>
          </ac:graphicFrameMkLst>
        </pc:graphicFrameChg>
      </pc:sldChg>
    </pc:docChg>
  </pc:docChgLst>
  <pc:docChgLst>
    <pc:chgData name="Karina da Costa Bruno" userId="S::karina.bruno@serpro.gov.br::ce71af8f-566a-492c-8d92-0fb89e593daf" providerId="AD" clId="Web-{DCEADFD2-D6D0-227F-44FB-47BF3AA0EB80}"/>
    <pc:docChg chg="modSld">
      <pc:chgData name="Karina da Costa Bruno" userId="S::karina.bruno@serpro.gov.br::ce71af8f-566a-492c-8d92-0fb89e593daf" providerId="AD" clId="Web-{DCEADFD2-D6D0-227F-44FB-47BF3AA0EB80}" dt="2022-02-16T18:52:22.326" v="2" actId="1076"/>
      <pc:docMkLst>
        <pc:docMk/>
      </pc:docMkLst>
      <pc:sldChg chg="modSp">
        <pc:chgData name="Karina da Costa Bruno" userId="S::karina.bruno@serpro.gov.br::ce71af8f-566a-492c-8d92-0fb89e593daf" providerId="AD" clId="Web-{DCEADFD2-D6D0-227F-44FB-47BF3AA0EB80}" dt="2022-02-16T18:52:22.326" v="2" actId="1076"/>
        <pc:sldMkLst>
          <pc:docMk/>
          <pc:sldMk cId="0" sldId="258"/>
        </pc:sldMkLst>
        <pc:spChg chg="mod">
          <ac:chgData name="Karina da Costa Bruno" userId="S::karina.bruno@serpro.gov.br::ce71af8f-566a-492c-8d92-0fb89e593daf" providerId="AD" clId="Web-{DCEADFD2-D6D0-227F-44FB-47BF3AA0EB80}" dt="2022-02-16T18:52:22.326" v="2" actId="1076"/>
          <ac:spMkLst>
            <pc:docMk/>
            <pc:sldMk cId="0" sldId="258"/>
            <ac:spMk id="18" creationId="{CCECA27B-7CA8-4DF3-A77B-92643985AD53}"/>
          </ac:spMkLst>
        </pc:spChg>
      </pc:sldChg>
    </pc:docChg>
  </pc:docChgLst>
</pc:chgInfo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8E3F0C-7A9F-4582-B73A-A5D51259F066}" authorId="{6AEC67E9-F95E-BBC2-9F3C-DD5D320C2B57}" status="resolved" created="2022-02-07T20:18:47.53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88" creationId="{00000000-0000-0000-0000-000000000000}"/>
      <ac:txMk cp="0" len="8">
        <ac:context len="11" hash="482883305"/>
      </ac:txMk>
    </ac:txMkLst>
    <p188:pos x="1376111" y="157914"/>
    <p188:txBody>
      <a:bodyPr/>
      <a:lstStyle/>
      <a:p>
        <a:r>
          <a:rPr lang="pt-PT"/>
          <a:t>incluir 'outros"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026094dd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026094dd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5a36295a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5a36295a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57bc43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57bc43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52d771d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52d771d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91bb633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91bb633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2020, a classificação de gestão e negócio para pedidos de acesso no </a:t>
            </a:r>
            <a:r>
              <a:rPr lang="pt-BR" err="1"/>
              <a:t>OuvSerpro</a:t>
            </a:r>
            <a:r>
              <a:rPr lang="pt-BR"/>
              <a:t> não era muito efetiva, pois não fazíamos a extração dos dados de pedidos dele, mas do </a:t>
            </a:r>
            <a:r>
              <a:rPr lang="pt-BR" err="1"/>
              <a:t>e-SIC</a:t>
            </a:r>
            <a:r>
              <a:rPr lang="pt-BR"/>
              <a:t>, no qual não era possível fazer essa classificação. Com a unificação do </a:t>
            </a:r>
            <a:r>
              <a:rPr lang="pt-BR" err="1"/>
              <a:t>e-SIC</a:t>
            </a:r>
            <a:r>
              <a:rPr lang="pt-BR"/>
              <a:t> ao Fala.BR, passamos a categorizar de forma efetiva, por isso só tem os dados de 2021.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5d1329e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5d1329e3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16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5d1329e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5d1329e3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0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66b252655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66b252655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2275" y="-40050"/>
            <a:ext cx="75702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2275" y="247650"/>
            <a:ext cx="75702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003DA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18/10/relationships/comments" Target="../comments/modernComment_103_0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r="21297"/>
          <a:stretch/>
        </p:blipFill>
        <p:spPr>
          <a:xfrm>
            <a:off x="3234499" y="0"/>
            <a:ext cx="59095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 idx="4294967295"/>
          </p:nvPr>
        </p:nvSpPr>
        <p:spPr>
          <a:xfrm>
            <a:off x="361950" y="1277625"/>
            <a:ext cx="39402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340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Relatório Anual </a:t>
            </a:r>
            <a:br>
              <a:rPr lang="pt-BR" sz="340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pt-BR" sz="340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 Gestão da Ouvidoria </a:t>
            </a:r>
            <a:br>
              <a:rPr lang="pt-BR" sz="3400" dirty="0">
                <a:latin typeface="Open Sans Light"/>
                <a:ea typeface="Open Sans Light"/>
                <a:cs typeface="Open Sans Light"/>
              </a:rPr>
            </a:br>
            <a:r>
              <a:rPr lang="pt-BR" sz="340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</a:t>
            </a:r>
            <a:endParaRPr lang="pt-PT" sz="3400" dirty="0">
              <a:solidFill>
                <a:srgbClr val="0000CC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950" y="4502197"/>
            <a:ext cx="1088851" cy="3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l="19961" t="12610"/>
          <a:stretch/>
        </p:blipFill>
        <p:spPr>
          <a:xfrm>
            <a:off x="0" y="0"/>
            <a:ext cx="5805176" cy="42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8" y="-69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ctrTitle" idx="4294967295"/>
          </p:nvPr>
        </p:nvSpPr>
        <p:spPr>
          <a:xfrm>
            <a:off x="5438450" y="2048100"/>
            <a:ext cx="46578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Ouvidoria</a:t>
            </a:r>
            <a:endParaRPr sz="450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3950" y="228598"/>
            <a:ext cx="875249" cy="2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600700" y="5676900"/>
            <a:ext cx="33336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4294967295"/>
          </p:nvPr>
        </p:nvSpPr>
        <p:spPr>
          <a:xfrm>
            <a:off x="276225" y="196800"/>
            <a:ext cx="21441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pt-BR" sz="23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Manifestações </a:t>
            </a:r>
            <a:endParaRPr lang="pt-BR" sz="2300">
              <a:solidFill>
                <a:srgbClr val="FF0000"/>
              </a:solidFill>
              <a:latin typeface="Open Sans Light"/>
              <a:ea typeface="Open Sans Light"/>
              <a:cs typeface="Open Sans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  <a:endParaRPr sz="300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950" y="228598"/>
            <a:ext cx="875249" cy="2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1800" y="3728200"/>
            <a:ext cx="1578300" cy="109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latin typeface="Open Sans"/>
                <a:ea typeface="Open Sans"/>
                <a:cs typeface="Open Sans"/>
                <a:sym typeface="Open Sans"/>
              </a:rPr>
              <a:t>Gestão</a:t>
            </a:r>
            <a:endParaRPr sz="11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17,13%</a:t>
            </a:r>
            <a:endParaRPr sz="1300" b="1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11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2021: 378</a:t>
            </a:r>
            <a:endParaRPr sz="1100" b="1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2020: 401 (19,84%)</a:t>
            </a:r>
            <a:endParaRPr lang="pt-BR" sz="900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2019: 590 (37,84%)</a:t>
            </a:r>
          </a:p>
        </p:txBody>
      </p:sp>
      <p:sp>
        <p:nvSpPr>
          <p:cNvPr id="75" name="Google Shape;75;p15"/>
          <p:cNvSpPr txBox="1"/>
          <p:nvPr/>
        </p:nvSpPr>
        <p:spPr>
          <a:xfrm>
            <a:off x="1903338" y="3728200"/>
            <a:ext cx="1619700" cy="109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latin typeface="Open Sans"/>
                <a:ea typeface="Open Sans"/>
                <a:cs typeface="Open Sans"/>
                <a:sym typeface="Open Sans"/>
              </a:rPr>
              <a:t>Negócio</a:t>
            </a:r>
            <a:endParaRPr sz="11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82,87%</a:t>
            </a:r>
            <a:endParaRPr sz="1300" b="1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11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2021: 1.829</a:t>
            </a:r>
            <a:endParaRPr lang="pt-BR" sz="900" b="1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2020: 1.620 (80,16%)</a:t>
            </a:r>
            <a:endParaRPr lang="pt-BR" sz="900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2019: 969 (62,16%)</a:t>
            </a: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00" y="3621675"/>
            <a:ext cx="641502" cy="15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394" y="196800"/>
            <a:ext cx="1619725" cy="18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499750" y="319750"/>
            <a:ext cx="1619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t-BR" sz="1100" b="1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2021: 5.680</a:t>
            </a:r>
            <a:endParaRPr sz="1100" b="1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2020:  5.835</a:t>
            </a:r>
            <a:endParaRPr lang="pt-BR" sz="90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2019: 2.308</a:t>
            </a:r>
          </a:p>
        </p:txBody>
      </p:sp>
      <p:sp>
        <p:nvSpPr>
          <p:cNvPr id="81" name="Google Shape;81;p15"/>
          <p:cNvSpPr txBox="1"/>
          <p:nvPr/>
        </p:nvSpPr>
        <p:spPr>
          <a:xfrm>
            <a:off x="4219825" y="1106375"/>
            <a:ext cx="186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9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Redução de 2,66% </a:t>
            </a:r>
            <a:endParaRPr lang="pt-PT" sz="90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em relação a 2020</a:t>
            </a:r>
            <a:endParaRPr sz="90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0735C3E3-8D7B-4A44-A6A4-F6DAE501D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82" y="1254605"/>
            <a:ext cx="4255143" cy="21857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EDA3EAB-57AC-460E-A565-06D9FE9FFCB4}"/>
              </a:ext>
            </a:extLst>
          </p:cNvPr>
          <p:cNvSpPr txBox="1"/>
          <p:nvPr/>
        </p:nvSpPr>
        <p:spPr>
          <a:xfrm>
            <a:off x="4356060" y="4555000"/>
            <a:ext cx="337257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800">
                <a:solidFill>
                  <a:srgbClr val="0070C0"/>
                </a:solidFill>
              </a:rPr>
              <a:t>2021: denúncias + comunicações com teor de denúncia = 73</a:t>
            </a:r>
          </a:p>
        </p:txBody>
      </p:sp>
      <p:pic>
        <p:nvPicPr>
          <p:cNvPr id="2" name="Imagem 2" descr="Uma imagem com ClipArt&#10;&#10;Descrição gerada automaticamente">
            <a:extLst>
              <a:ext uri="{FF2B5EF4-FFF2-40B4-BE49-F238E27FC236}">
                <a16:creationId xmlns:a16="http://schemas.microsoft.com/office/drawing/2014/main" id="{FE3720C5-63B4-4455-A980-CC498FE0F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4565" y="3774799"/>
            <a:ext cx="289892" cy="318881"/>
          </a:xfrm>
          <a:prstGeom prst="rect">
            <a:avLst/>
          </a:prstGeom>
        </p:spPr>
      </p:pic>
      <p:pic>
        <p:nvPicPr>
          <p:cNvPr id="3" name="Imagem 3" descr="Uma imagem com ClipArt&#10;&#10;Descrição gerada automaticamente">
            <a:extLst>
              <a:ext uri="{FF2B5EF4-FFF2-40B4-BE49-F238E27FC236}">
                <a16:creationId xmlns:a16="http://schemas.microsoft.com/office/drawing/2014/main" id="{058B6731-8E11-4C85-96B0-4163B391B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450" y="434630"/>
            <a:ext cx="245580" cy="273741"/>
          </a:xfrm>
          <a:prstGeom prst="rect">
            <a:avLst/>
          </a:prstGeom>
        </p:spPr>
      </p:pic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487F19E8-6A4F-481C-8D5A-D617945F0AFB}"/>
              </a:ext>
            </a:extLst>
          </p:cNvPr>
          <p:cNvSpPr txBox="1"/>
          <p:nvPr/>
        </p:nvSpPr>
        <p:spPr>
          <a:xfrm>
            <a:off x="1433923" y="993281"/>
            <a:ext cx="1619700" cy="40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pt-BR" sz="1100" b="1" dirty="0">
                <a:latin typeface="Open Sans"/>
                <a:ea typeface="Open Sans"/>
                <a:cs typeface="Open Sans"/>
              </a:rPr>
              <a:t>Manifestações</a:t>
            </a:r>
          </a:p>
        </p:txBody>
      </p:sp>
      <p:sp>
        <p:nvSpPr>
          <p:cNvPr id="18" name="Google Shape;122;p17">
            <a:extLst>
              <a:ext uri="{FF2B5EF4-FFF2-40B4-BE49-F238E27FC236}">
                <a16:creationId xmlns:a16="http://schemas.microsoft.com/office/drawing/2014/main" id="{CCECA27B-7CA8-4DF3-A77B-92643985AD53}"/>
              </a:ext>
            </a:extLst>
          </p:cNvPr>
          <p:cNvSpPr txBox="1"/>
          <p:nvPr/>
        </p:nvSpPr>
        <p:spPr>
          <a:xfrm>
            <a:off x="5354886" y="2041541"/>
            <a:ext cx="2017265" cy="40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pt-BR" sz="1100" b="1" dirty="0">
                <a:latin typeface="Open Sans"/>
                <a:ea typeface="Open Sans"/>
                <a:cs typeface="Open Sans"/>
              </a:rPr>
              <a:t>Manifestações por tipo</a:t>
            </a: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DFA6978A-19F6-450D-998D-499EF000E3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7309" y="2349721"/>
            <a:ext cx="4123706" cy="21808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ctrTitle" idx="4294967295"/>
          </p:nvPr>
        </p:nvSpPr>
        <p:spPr>
          <a:xfrm>
            <a:off x="276225" y="196811"/>
            <a:ext cx="69819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pt-BR" sz="23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Negócios</a:t>
            </a:r>
            <a:endParaRPr lang="pt-BR" sz="2300">
              <a:solidFill>
                <a:srgbClr val="FF0000"/>
              </a:solidFill>
              <a:latin typeface="Open Sans Light"/>
              <a:ea typeface="Open Sans Light"/>
              <a:cs typeface="Open Sans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  <a:endParaRPr sz="300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3950" y="228598"/>
            <a:ext cx="875249" cy="26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223" y="1060462"/>
            <a:ext cx="1306700" cy="61366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-91363" y="1734554"/>
            <a:ext cx="26082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 dirty="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1.118 encaminhamentos </a:t>
            </a:r>
          </a:p>
          <a:p>
            <a:pPr algn="ctr"/>
            <a:r>
              <a:rPr lang="pt-BR" sz="900" dirty="0">
                <a:solidFill>
                  <a:srgbClr val="0B5394"/>
                </a:solidFill>
                <a:latin typeface="Open Sans"/>
                <a:ea typeface="Open Sans"/>
                <a:cs typeface="Open Sans"/>
              </a:rPr>
              <a:t>2020: 1.114</a:t>
            </a: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5063" y="2539093"/>
            <a:ext cx="204805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092838" y="2874881"/>
            <a:ext cx="2129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 dirty="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953 registros</a:t>
            </a:r>
          </a:p>
          <a:p>
            <a:pPr algn="ctr"/>
            <a:r>
              <a:rPr lang="pt-BR" sz="900" dirty="0">
                <a:solidFill>
                  <a:srgbClr val="6AA84F"/>
                </a:solidFill>
                <a:latin typeface="Open Sans"/>
                <a:ea typeface="Open Sans"/>
                <a:cs typeface="Open Sans"/>
              </a:rPr>
              <a:t>2020: 937 (7.4 - Bom)</a:t>
            </a: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8616" y="731670"/>
            <a:ext cx="1372687" cy="7554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785741" y="1448468"/>
            <a:ext cx="16209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869 manifestações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597 solicitações </a:t>
            </a:r>
            <a:endParaRPr lang="pt-BR" sz="90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268 reclamações</a:t>
            </a:r>
            <a:endParaRPr sz="90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  <a:p>
            <a:pPr algn="ctr">
              <a:buSzPts val="1100"/>
            </a:pPr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 3 sugestões</a:t>
            </a:r>
            <a:endParaRPr sz="9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SzPts val="1100"/>
            </a:pPr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 elogio</a:t>
            </a:r>
          </a:p>
          <a:p>
            <a:endParaRPr lang="pt-PT" sz="900">
              <a:latin typeface="Open Sans"/>
              <a:ea typeface="Open Sans"/>
              <a:cs typeface="Open Sans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0852658">
            <a:off x="2769650" y="405708"/>
            <a:ext cx="46701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9328" y="729066"/>
            <a:ext cx="1249638" cy="75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498434" y="1490788"/>
            <a:ext cx="260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380 manifestações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265 solicitações</a:t>
            </a:r>
            <a:endParaRPr sz="9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 115 reclamações</a:t>
            </a:r>
            <a:endParaRPr sz="9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272879">
            <a:off x="4852908" y="457301"/>
            <a:ext cx="405139" cy="42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0757" y="2973065"/>
            <a:ext cx="1064219" cy="68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4817061" y="3714414"/>
            <a:ext cx="2202135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22 manifestações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</a:pPr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14</a:t>
            </a:r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 solicitações</a:t>
            </a:r>
            <a:endParaRPr lang="pt-BR" sz="90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7 reclamações</a:t>
            </a: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 sugestão</a:t>
            </a: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60577" y="2675810"/>
            <a:ext cx="465509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56821" y="686423"/>
            <a:ext cx="1417818" cy="650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107122" y="1483588"/>
            <a:ext cx="16209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 267 manifestações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133 solicitações</a:t>
            </a:r>
            <a:endParaRPr lang="pt-BR">
              <a:solidFill>
                <a:schemeClr val="accent3"/>
              </a:solidFill>
              <a:ea typeface="Open Sans"/>
              <a:sym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125 reclamações</a:t>
            </a:r>
            <a:endParaRPr lang="pt-BR">
              <a:solidFill>
                <a:schemeClr val="accent3"/>
              </a:solidFill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3 elogios</a:t>
            </a:r>
            <a:endParaRPr lang="pt-BR">
              <a:solidFill>
                <a:schemeClr val="accent3"/>
              </a:solidFill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3 sugestões</a:t>
            </a:r>
            <a:endParaRPr lang="pt-BR">
              <a:solidFill>
                <a:schemeClr val="accent3"/>
              </a:solidFill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1 denúncia</a:t>
            </a:r>
            <a:endParaRPr lang="pt-BR">
              <a:solidFill>
                <a:schemeClr val="accent3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 sz="9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Google Shape;101;p16">
            <a:extLst>
              <a:ext uri="{FF2B5EF4-FFF2-40B4-BE49-F238E27FC236}">
                <a16:creationId xmlns:a16="http://schemas.microsoft.com/office/drawing/2014/main" id="{0E63CBBC-DBB8-475F-B2EC-90A13277951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28554">
            <a:off x="6936597" y="398237"/>
            <a:ext cx="429975" cy="4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8F082655-BFFB-4F8D-AAC2-D4B979B4AE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54792" y="2943978"/>
            <a:ext cx="1266825" cy="714375"/>
          </a:xfrm>
          <a:prstGeom prst="rect">
            <a:avLst/>
          </a:prstGeom>
        </p:spPr>
      </p:pic>
      <p:sp>
        <p:nvSpPr>
          <p:cNvPr id="27" name="Google Shape;108;p16">
            <a:extLst>
              <a:ext uri="{FF2B5EF4-FFF2-40B4-BE49-F238E27FC236}">
                <a16:creationId xmlns:a16="http://schemas.microsoft.com/office/drawing/2014/main" id="{2BB668DE-027C-4F3E-80E5-BB7970A50850}"/>
              </a:ext>
            </a:extLst>
          </p:cNvPr>
          <p:cNvSpPr txBox="1"/>
          <p:nvPr/>
        </p:nvSpPr>
        <p:spPr>
          <a:xfrm>
            <a:off x="6923857" y="3714414"/>
            <a:ext cx="2202135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291 manifestações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</a:pPr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165</a:t>
            </a:r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 solicitações</a:t>
            </a:r>
            <a:endParaRPr lang="pt-BR" sz="90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115 reclamações</a:t>
            </a: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6 sugestões</a:t>
            </a: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3 denúncias</a:t>
            </a: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 elogio</a:t>
            </a:r>
          </a:p>
          <a:p>
            <a:pPr algn="ctr"/>
            <a:r>
              <a:rPr lang="pt-BR" sz="9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1 comunicação</a:t>
            </a: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F6A17FA3-3773-4EAB-AB16-6FE704BDC9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504" y="3359587"/>
            <a:ext cx="4428011" cy="1586130"/>
          </a:xfrm>
          <a:prstGeom prst="rect">
            <a:avLst/>
          </a:prstGeom>
        </p:spPr>
      </p:pic>
      <p:sp>
        <p:nvSpPr>
          <p:cNvPr id="24" name="Google Shape;108;p16">
            <a:extLst>
              <a:ext uri="{FF2B5EF4-FFF2-40B4-BE49-F238E27FC236}">
                <a16:creationId xmlns:a16="http://schemas.microsoft.com/office/drawing/2014/main" id="{9B4825DE-93DB-4BD4-84AC-5A982515D0E8}"/>
              </a:ext>
            </a:extLst>
          </p:cNvPr>
          <p:cNvSpPr txBox="1"/>
          <p:nvPr/>
        </p:nvSpPr>
        <p:spPr>
          <a:xfrm>
            <a:off x="6858132" y="2675323"/>
            <a:ext cx="2202135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100" dirty="0">
                <a:solidFill>
                  <a:srgbClr val="0B5394"/>
                </a:solidFill>
                <a:latin typeface="Open Sans"/>
                <a:ea typeface="Open Sans"/>
                <a:cs typeface="Open Sans"/>
              </a:rPr>
              <a:t>Outros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ctrTitle" idx="4294967295"/>
          </p:nvPr>
        </p:nvSpPr>
        <p:spPr>
          <a:xfrm>
            <a:off x="276225" y="196811"/>
            <a:ext cx="69819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pt-BR" sz="23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Pedidos de acesso à informação</a:t>
            </a:r>
            <a:endParaRPr lang="pt-BR" sz="2300">
              <a:solidFill>
                <a:srgbClr val="FF0000"/>
              </a:solidFill>
              <a:latin typeface="Open Sans Light"/>
              <a:ea typeface="Open Sans Light"/>
              <a:cs typeface="Open Sans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  <a:endParaRPr sz="300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950" y="228598"/>
            <a:ext cx="875249" cy="2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006408" y="658358"/>
            <a:ext cx="1619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t-BR" sz="1100">
                <a:solidFill>
                  <a:srgbClr val="05B39E"/>
                </a:solidFill>
                <a:latin typeface="Open Sans"/>
                <a:ea typeface="Open Sans"/>
                <a:cs typeface="Open Sans"/>
                <a:sym typeface="Open Sans"/>
              </a:rPr>
              <a:t>2021: 322 </a:t>
            </a:r>
            <a:endParaRPr sz="1100">
              <a:solidFill>
                <a:srgbClr val="05B39E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rgbClr val="0000CC"/>
                </a:solidFill>
                <a:latin typeface="Open Sans"/>
                <a:ea typeface="Open Sans"/>
                <a:cs typeface="Open Sans"/>
                <a:sym typeface="Open Sans"/>
              </a:rPr>
              <a:t>2020: 581</a:t>
            </a:r>
            <a:endParaRPr lang="pt-BR" sz="900">
              <a:solidFill>
                <a:srgbClr val="0000CC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900">
                <a:solidFill>
                  <a:srgbClr val="0000CC"/>
                </a:solidFill>
                <a:latin typeface="Open Sans"/>
                <a:ea typeface="Open Sans"/>
                <a:cs typeface="Open Sans"/>
              </a:rPr>
              <a:t>2019: 730</a:t>
            </a: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975" y="3806395"/>
            <a:ext cx="548700" cy="132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31800" y="4033000"/>
            <a:ext cx="1578300" cy="92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100" b="1" dirty="0">
                <a:latin typeface="Open Sans"/>
                <a:ea typeface="Open Sans"/>
                <a:cs typeface="Open Sans"/>
                <a:sym typeface="Open Sans"/>
              </a:rPr>
              <a:t>Gestão</a:t>
            </a:r>
            <a:endParaRPr lang="pt-BR" sz="1100" b="1" dirty="0"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77,72%</a:t>
            </a:r>
            <a:endParaRPr sz="1200" b="1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2021: 143</a:t>
            </a:r>
          </a:p>
        </p:txBody>
      </p:sp>
      <p:sp>
        <p:nvSpPr>
          <p:cNvPr id="122" name="Google Shape;122;p17"/>
          <p:cNvSpPr txBox="1"/>
          <p:nvPr/>
        </p:nvSpPr>
        <p:spPr>
          <a:xfrm>
            <a:off x="2129663" y="4033000"/>
            <a:ext cx="1619700" cy="92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100" b="1">
                <a:latin typeface="Open Sans"/>
                <a:ea typeface="Open Sans"/>
                <a:cs typeface="Open Sans"/>
                <a:sym typeface="Open Sans"/>
              </a:rPr>
              <a:t>Negócio</a:t>
            </a:r>
            <a:endParaRPr lang="pt-BR" sz="1100" b="1"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22,28%</a:t>
            </a:r>
            <a:endParaRPr sz="1200" b="1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pt-BR" sz="11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2021: 41</a:t>
            </a:r>
            <a:endParaRPr sz="110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087503" y="1329038"/>
            <a:ext cx="145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9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Redução de 44,58% em relação a 2020</a:t>
            </a:r>
            <a:endParaRPr sz="900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m 2" descr="Homem com as mãos&#10;&#10;Descrição gerada automaticamente">
            <a:extLst>
              <a:ext uri="{FF2B5EF4-FFF2-40B4-BE49-F238E27FC236}">
                <a16:creationId xmlns:a16="http://schemas.microsoft.com/office/drawing/2014/main" id="{3B801A57-854D-4827-9FC8-FD3B8C446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711" y="259814"/>
            <a:ext cx="1113021" cy="1569626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FAD9EA91-0240-40B8-BFC2-960EF6052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82" y="1127017"/>
            <a:ext cx="4139396" cy="2281795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ED04F768-B931-49B8-9F63-E1A393346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660" y="2067863"/>
            <a:ext cx="4450465" cy="24690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3B4FA4-7A20-4ECC-BAF6-A2742327DA8D}"/>
              </a:ext>
            </a:extLst>
          </p:cNvPr>
          <p:cNvSpPr txBox="1"/>
          <p:nvPr/>
        </p:nvSpPr>
        <p:spPr>
          <a:xfrm>
            <a:off x="5151820" y="4533297"/>
            <a:ext cx="33725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800">
                <a:solidFill>
                  <a:srgbClr val="0070C0"/>
                </a:solidFill>
              </a:rPr>
              <a:t>2021: um mesmo manifestante realizou 32 dos 184 pedidos; 21 dos 32 recursos em 1ª instância e 11 dos 13 recursos em 2ª instância..</a:t>
            </a:r>
          </a:p>
        </p:txBody>
      </p:sp>
      <p:pic>
        <p:nvPicPr>
          <p:cNvPr id="6" name="Imagem 3" descr="Uma imagem com ClipArt&#10;&#10;Descrição gerada automaticamente">
            <a:extLst>
              <a:ext uri="{FF2B5EF4-FFF2-40B4-BE49-F238E27FC236}">
                <a16:creationId xmlns:a16="http://schemas.microsoft.com/office/drawing/2014/main" id="{E3BB2CA4-57DB-4673-A045-A22634DCB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994" y="782500"/>
            <a:ext cx="245580" cy="273741"/>
          </a:xfrm>
          <a:prstGeom prst="rect">
            <a:avLst/>
          </a:prstGeom>
        </p:spPr>
      </p:pic>
      <p:pic>
        <p:nvPicPr>
          <p:cNvPr id="17" name="Imagem 3" descr="Uma imagem com ClipArt&#10;&#10;Descrição gerada automaticamente">
            <a:extLst>
              <a:ext uri="{FF2B5EF4-FFF2-40B4-BE49-F238E27FC236}">
                <a16:creationId xmlns:a16="http://schemas.microsoft.com/office/drawing/2014/main" id="{DE1C38C6-A69D-4851-B59F-18964425F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233" y="2803456"/>
            <a:ext cx="245580" cy="273741"/>
          </a:xfrm>
          <a:prstGeom prst="rect">
            <a:avLst/>
          </a:prstGeom>
        </p:spPr>
      </p:pic>
      <p:sp>
        <p:nvSpPr>
          <p:cNvPr id="18" name="Google Shape;122;p17">
            <a:extLst>
              <a:ext uri="{FF2B5EF4-FFF2-40B4-BE49-F238E27FC236}">
                <a16:creationId xmlns:a16="http://schemas.microsoft.com/office/drawing/2014/main" id="{E5261A1F-F124-4047-B2C3-D40EE1E8AE9E}"/>
              </a:ext>
            </a:extLst>
          </p:cNvPr>
          <p:cNvSpPr txBox="1"/>
          <p:nvPr/>
        </p:nvSpPr>
        <p:spPr>
          <a:xfrm>
            <a:off x="5724315" y="1954065"/>
            <a:ext cx="1619700" cy="40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100" b="1" dirty="0">
                <a:latin typeface="Open Sans"/>
                <a:ea typeface="Open Sans"/>
                <a:cs typeface="Open Sans"/>
              </a:rPr>
              <a:t>Recursos</a:t>
            </a:r>
          </a:p>
        </p:txBody>
      </p:sp>
      <p:sp>
        <p:nvSpPr>
          <p:cNvPr id="19" name="Google Shape;122;p17">
            <a:extLst>
              <a:ext uri="{FF2B5EF4-FFF2-40B4-BE49-F238E27FC236}">
                <a16:creationId xmlns:a16="http://schemas.microsoft.com/office/drawing/2014/main" id="{C7DAD8DE-8C49-461E-9656-48FAFEA68CA7}"/>
              </a:ext>
            </a:extLst>
          </p:cNvPr>
          <p:cNvSpPr txBox="1"/>
          <p:nvPr/>
        </p:nvSpPr>
        <p:spPr>
          <a:xfrm>
            <a:off x="1508467" y="860760"/>
            <a:ext cx="1619700" cy="40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pt-BR" sz="1100" b="1" dirty="0">
                <a:latin typeface="Open Sans"/>
                <a:ea typeface="Open Sans"/>
                <a:cs typeface="Open Sans"/>
              </a:rPr>
              <a:t>Pedidos de acesso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ctrTitle" idx="4294967295"/>
          </p:nvPr>
        </p:nvSpPr>
        <p:spPr>
          <a:xfrm>
            <a:off x="245975" y="156475"/>
            <a:ext cx="75399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pt-BR" sz="23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Conselho de Usuários</a:t>
            </a:r>
            <a:endParaRPr lang="pt-BR" sz="2300">
              <a:solidFill>
                <a:srgbClr val="FF0000"/>
              </a:solidFill>
              <a:latin typeface="Open Sans Light"/>
              <a:ea typeface="Open Sans Light"/>
              <a:cs typeface="Open Sans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  <a:endParaRPr sz="3000">
              <a:solidFill>
                <a:srgbClr val="0000CC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950" y="228598"/>
            <a:ext cx="875249" cy="2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4390649" y="2665744"/>
            <a:ext cx="4584118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100" b="1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Avaliações</a:t>
            </a:r>
          </a:p>
          <a:p>
            <a:pPr algn="just"/>
            <a:endParaRPr lang="en-US" sz="1100" b="1">
              <a:solidFill>
                <a:schemeClr val="accent1">
                  <a:lumMod val="75000"/>
                </a:schemeClr>
              </a:solidFill>
              <a:latin typeface="Open Sans Light"/>
              <a:ea typeface="Open Sans"/>
            </a:endParaRPr>
          </a:p>
          <a:p>
            <a:pPr algn="just"/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Facilidade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do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usuário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em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adquirir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/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obter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o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serviço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: 4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conselheiros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informaram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dificuldade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mediana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,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enquanto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3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relataram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ser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muito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fácil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. </a:t>
            </a:r>
            <a:endParaRPr lang="en-US">
              <a:solidFill>
                <a:schemeClr val="accent1">
                  <a:lumMod val="75000"/>
                </a:schemeClr>
              </a:solidFill>
              <a:latin typeface="Open Sans Light"/>
              <a:ea typeface="Open Sans"/>
            </a:endParaRPr>
          </a:p>
          <a:p>
            <a:pPr algn="just"/>
            <a:endParaRPr lang="en-US" sz="1100">
              <a:solidFill>
                <a:schemeClr val="accent1">
                  <a:lumMod val="75000"/>
                </a:schemeClr>
              </a:solidFill>
              <a:latin typeface="Open Sans Light"/>
              <a:ea typeface="Open Sans"/>
            </a:endParaRPr>
          </a:p>
          <a:p>
            <a:pPr algn="just"/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Experiência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geral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com o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serviço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: 5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conselheiros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avaliaram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como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mediana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,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enquanto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2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conselheiros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avaliaram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 com 5 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estrelas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rPr>
              <a:t>.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100">
              <a:solidFill>
                <a:schemeClr val="accent1">
                  <a:lumMod val="75000"/>
                </a:schemeClr>
              </a:solidFill>
              <a:latin typeface="Open Sans Light"/>
              <a:ea typeface="Open Sans"/>
            </a:endParaRPr>
          </a:p>
          <a:p>
            <a:pPr algn="just"/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Dificuldades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enfrentadas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nas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etapas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dos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serviços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: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todas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as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respostas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foram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pela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ausência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 de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dificuldade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/>
              </a:rPr>
              <a:t>.</a:t>
            </a:r>
            <a:endParaRPr lang="en-US">
              <a:solidFill>
                <a:schemeClr val="accent1">
                  <a:lumMod val="75000"/>
                </a:schemeClr>
              </a:solidFill>
              <a:latin typeface="Open Sans Light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BCC412DB-4D46-4ADD-ADBD-563907F2E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68449"/>
              </p:ext>
            </p:extLst>
          </p:nvPr>
        </p:nvGraphicFramePr>
        <p:xfrm>
          <a:off x="217025" y="2698348"/>
          <a:ext cx="3246304" cy="1968151"/>
        </p:xfrm>
        <a:graphic>
          <a:graphicData uri="http://schemas.openxmlformats.org/drawingml/2006/table">
            <a:tbl>
              <a:tblPr firstRow="1" bandRow="1">
                <a:tableStyleId>{578426CA-A0F5-4938-A803-C09ED79396CE}</a:tableStyleId>
              </a:tblPr>
              <a:tblGrid>
                <a:gridCol w="3246304">
                  <a:extLst>
                    <a:ext uri="{9D8B030D-6E8A-4147-A177-3AD203B41FA5}">
                      <a16:colId xmlns:a16="http://schemas.microsoft.com/office/drawing/2014/main" val="3601468185"/>
                    </a:ext>
                  </a:extLst>
                </a:gridCol>
              </a:tblGrid>
              <a:tr h="24415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Serviços </a:t>
                      </a:r>
                      <a:r>
                        <a:rPr lang="en-US" sz="1100" b="1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avaliados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221582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Obter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Certificação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Digital </a:t>
                      </a:r>
                      <a:endParaRPr lang="pt-PT" sz="100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1325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Contratar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Consultoria Técnica </a:t>
                      </a:r>
                      <a:endParaRPr lang="pt-PT" sz="100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87946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Contratar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consulta on-line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Denatran</a:t>
                      </a:r>
                      <a:endParaRPr lang="pt-PT" sz="100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37096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Utilizar aplicativo VIO (App VIO) </a:t>
                      </a:r>
                      <a:endParaRPr lang="pt-PT" sz="100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47673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Contratar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consulta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Dívida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Ativa</a:t>
                      </a:r>
                      <a:endParaRPr lang="pt-PT" sz="100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7297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Contratar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Hospedagem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de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Autoridade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Certificadora</a:t>
                      </a:r>
                      <a:endParaRPr lang="pt-PT" sz="100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556145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Registrar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presença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de forma digital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em</a:t>
                      </a:r>
                      <a:r>
                        <a:rPr lang="en-US" sz="1000" b="0" i="0" u="none" strike="noStrike" noProof="0">
                          <a:solidFill>
                            <a:srgbClr val="0070C0"/>
                          </a:solidFill>
                          <a:latin typeface="Open Sans Light"/>
                        </a:rPr>
                        <a:t> </a:t>
                      </a:r>
                      <a:r>
                        <a:rPr lang="en-US" sz="1000" b="0" i="0" u="none" strike="noStrike" noProof="0" err="1">
                          <a:solidFill>
                            <a:srgbClr val="0070C0"/>
                          </a:solidFill>
                          <a:latin typeface="Open Sans Light"/>
                        </a:rPr>
                        <a:t>eventos</a:t>
                      </a:r>
                      <a:endParaRPr lang="pt-PT" sz="1000" b="0" i="0" u="none" strike="noStrike" noProof="0">
                        <a:solidFill>
                          <a:srgbClr val="0070C0"/>
                        </a:solidFill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58927"/>
                  </a:ext>
                </a:extLst>
              </a:tr>
            </a:tbl>
          </a:graphicData>
        </a:graphic>
      </p:graphicFrame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F96452D-BF57-4229-8A45-C1443C3B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51177"/>
              </p:ext>
            </p:extLst>
          </p:nvPr>
        </p:nvGraphicFramePr>
        <p:xfrm>
          <a:off x="159151" y="911506"/>
          <a:ext cx="8846194" cy="1847438"/>
        </p:xfrm>
        <a:graphic>
          <a:graphicData uri="http://schemas.openxmlformats.org/drawingml/2006/table">
            <a:tbl>
              <a:tblPr firstRow="1" bandRow="1">
                <a:tableStyleId>{578426CA-A0F5-4938-A803-C09ED79396CE}</a:tableStyleId>
              </a:tblPr>
              <a:tblGrid>
                <a:gridCol w="1263742">
                  <a:extLst>
                    <a:ext uri="{9D8B030D-6E8A-4147-A177-3AD203B41FA5}">
                      <a16:colId xmlns:a16="http://schemas.microsoft.com/office/drawing/2014/main" val="292567814"/>
                    </a:ext>
                  </a:extLst>
                </a:gridCol>
                <a:gridCol w="1263742">
                  <a:extLst>
                    <a:ext uri="{9D8B030D-6E8A-4147-A177-3AD203B41FA5}">
                      <a16:colId xmlns:a16="http://schemas.microsoft.com/office/drawing/2014/main" val="1919510424"/>
                    </a:ext>
                  </a:extLst>
                </a:gridCol>
                <a:gridCol w="1263742">
                  <a:extLst>
                    <a:ext uri="{9D8B030D-6E8A-4147-A177-3AD203B41FA5}">
                      <a16:colId xmlns:a16="http://schemas.microsoft.com/office/drawing/2014/main" val="3207520417"/>
                    </a:ext>
                  </a:extLst>
                </a:gridCol>
                <a:gridCol w="1263742">
                  <a:extLst>
                    <a:ext uri="{9D8B030D-6E8A-4147-A177-3AD203B41FA5}">
                      <a16:colId xmlns:a16="http://schemas.microsoft.com/office/drawing/2014/main" val="3927793822"/>
                    </a:ext>
                  </a:extLst>
                </a:gridCol>
                <a:gridCol w="1263742">
                  <a:extLst>
                    <a:ext uri="{9D8B030D-6E8A-4147-A177-3AD203B41FA5}">
                      <a16:colId xmlns:a16="http://schemas.microsoft.com/office/drawing/2014/main" val="1297932340"/>
                    </a:ext>
                  </a:extLst>
                </a:gridCol>
                <a:gridCol w="1263742">
                  <a:extLst>
                    <a:ext uri="{9D8B030D-6E8A-4147-A177-3AD203B41FA5}">
                      <a16:colId xmlns:a16="http://schemas.microsoft.com/office/drawing/2014/main" val="653525733"/>
                    </a:ext>
                  </a:extLst>
                </a:gridCol>
                <a:gridCol w="1263742">
                  <a:extLst>
                    <a:ext uri="{9D8B030D-6E8A-4147-A177-3AD203B41FA5}">
                      <a16:colId xmlns:a16="http://schemas.microsoft.com/office/drawing/2014/main" val="2492807751"/>
                    </a:ext>
                  </a:extLst>
                </a:gridCol>
              </a:tblGrid>
              <a:tr h="515434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i="0" u="none" strike="noStrike" noProof="0">
                          <a:solidFill>
                            <a:srgbClr val="0070C0"/>
                          </a:solidFill>
                          <a:latin typeface="Berlin Sans FB Demi"/>
                        </a:rPr>
                        <a:t>Serviços</a:t>
                      </a:r>
                      <a:endParaRPr lang="pt-BR" sz="2400" b="1" i="0" u="none" strike="noStrike" noProof="0">
                        <a:latin typeface="Berlin Sans FB Dem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PT" sz="2400" b="1">
                          <a:solidFill>
                            <a:srgbClr val="92D050"/>
                          </a:solidFill>
                          <a:latin typeface="Berlin Sans FB Demi"/>
                        </a:rPr>
                        <a:t>Conselheiros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PT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erlin Sans FB Demi"/>
                        </a:rPr>
                        <a:t>Avaliações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743954"/>
                  </a:ext>
                </a:extLst>
              </a:tr>
              <a:tr h="51543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800" b="1" i="0" u="none" strike="noStrike" noProof="0">
                          <a:solidFill>
                            <a:srgbClr val="0070C0"/>
                          </a:solidFill>
                          <a:latin typeface="Berlin Sans FB Demi"/>
                        </a:rPr>
                        <a:t>62</a:t>
                      </a:r>
                      <a:endParaRPr lang="pt-PT" sz="2800" b="1">
                        <a:solidFill>
                          <a:srgbClr val="0070C0"/>
                        </a:solidFill>
                        <a:latin typeface="Berlin Sans FB Demi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PT" sz="2800" b="1">
                          <a:solidFill>
                            <a:srgbClr val="0070C0"/>
                          </a:solidFill>
                          <a:latin typeface="Berlin Sans FB Demi"/>
                        </a:rPr>
                        <a:t>42</a:t>
                      </a:r>
                      <a:endParaRPr lang="pt-PT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rgbClr val="92D050"/>
                          </a:solidFill>
                          <a:latin typeface="Berlin Sans FB Demi"/>
                        </a:rPr>
                        <a:t>84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rgbClr val="92D050"/>
                          </a:solidFill>
                          <a:latin typeface="Berlin Sans FB Demi"/>
                        </a:rPr>
                        <a:t>55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erlin Sans FB Demi"/>
                        </a:rPr>
                        <a:t>10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erlin Sans FB Demi"/>
                        </a:rPr>
                        <a:t>3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erlin Sans FB Demi"/>
                        </a:rPr>
                        <a:t>7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71214"/>
                  </a:ext>
                </a:extLst>
              </a:tr>
              <a:tr h="81384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noProof="0">
                          <a:latin typeface="Open Sans Light"/>
                        </a:rPr>
                        <a:t>Portal Gov.br</a:t>
                      </a:r>
                      <a:endParaRPr lang="pt-PT" sz="1200">
                        <a:latin typeface="Open Sans Ligh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Open Sans Light"/>
                        </a:rPr>
                        <a:t> disponíveis para avaliação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Open Sans Light"/>
                        </a:rPr>
                        <a:t>cadastrados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Open Sans Light"/>
                        </a:rPr>
                        <a:t>se indicaram para todos os serviços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Open Sans Light"/>
                        </a:rPr>
                        <a:t>Serviços obtiveram resposta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Open Sans Light"/>
                        </a:rPr>
                        <a:t>Consultas descartadas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Open Sans Light"/>
                        </a:rPr>
                        <a:t>Serviços avaliados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31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29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ctrTitle" idx="4294967295"/>
          </p:nvPr>
        </p:nvSpPr>
        <p:spPr>
          <a:xfrm>
            <a:off x="245975" y="156475"/>
            <a:ext cx="75399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pt-BR" sz="23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Perspectivas para 2022</a:t>
            </a:r>
            <a:endParaRPr lang="pt-BR" sz="2300">
              <a:solidFill>
                <a:srgbClr val="FF0000"/>
              </a:solidFill>
              <a:latin typeface="Open Sans Light"/>
              <a:ea typeface="Open Sans Light"/>
              <a:cs typeface="Open Sans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  <a:endParaRPr sz="3000">
              <a:solidFill>
                <a:srgbClr val="0000CC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950" y="228598"/>
            <a:ext cx="875249" cy="26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70" y="1299764"/>
            <a:ext cx="838476" cy="6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302741" y="1693776"/>
            <a:ext cx="6103391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100" dirty="0" err="1">
                <a:latin typeface="Open Sans Light"/>
                <a:ea typeface="Open Sans"/>
                <a:sym typeface="Open Sans"/>
              </a:rPr>
              <a:t>Atingir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 o 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nível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 de 2,89 no 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Modelo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 de 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Maturidade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 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em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 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Ouvidoria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 Pública (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MMOuP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) da CGU, 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atualmente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 </a:t>
            </a:r>
            <a:r>
              <a:rPr lang="en-US" sz="1100" dirty="0" err="1">
                <a:latin typeface="Open Sans Light"/>
                <a:ea typeface="Open Sans"/>
                <a:sym typeface="Open Sans"/>
              </a:rPr>
              <a:t>em</a:t>
            </a:r>
            <a:r>
              <a:rPr lang="en-US" sz="1100" dirty="0">
                <a:latin typeface="Open Sans Light"/>
                <a:ea typeface="Open Sans"/>
                <a:sym typeface="Open Sans"/>
              </a:rPr>
              <a:t> 2,45</a:t>
            </a:r>
            <a:endParaRPr lang="en-US" dirty="0">
              <a:latin typeface="Open Sans Ligh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18987" y="1385336"/>
            <a:ext cx="503785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0000CC"/>
                </a:solidFill>
                <a:latin typeface="Open Sans"/>
                <a:ea typeface="Open Sans"/>
                <a:cs typeface="Open Sans"/>
                <a:sym typeface="Open Sans"/>
              </a:rPr>
              <a:t>Modelo de Maturidade em Ouvidoria Pública (MMOuP)</a:t>
            </a:r>
            <a:endParaRPr sz="1300">
              <a:solidFill>
                <a:srgbClr val="0000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m 2" descr="Ícone&#10;&#10;Descrição gerada automaticamente">
            <a:extLst>
              <a:ext uri="{FF2B5EF4-FFF2-40B4-BE49-F238E27FC236}">
                <a16:creationId xmlns:a16="http://schemas.microsoft.com/office/drawing/2014/main" id="{BD479BE7-4035-422C-BA28-A1DE06641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68" y="2517506"/>
            <a:ext cx="631557" cy="650931"/>
          </a:xfrm>
          <a:prstGeom prst="rect">
            <a:avLst/>
          </a:prstGeom>
        </p:spPr>
      </p:pic>
      <p:sp>
        <p:nvSpPr>
          <p:cNvPr id="12" name="Google Shape;138;p18">
            <a:extLst>
              <a:ext uri="{FF2B5EF4-FFF2-40B4-BE49-F238E27FC236}">
                <a16:creationId xmlns:a16="http://schemas.microsoft.com/office/drawing/2014/main" id="{1CC9DE80-4B31-4560-8707-F711AAFE13A5}"/>
              </a:ext>
            </a:extLst>
          </p:cNvPr>
          <p:cNvSpPr txBox="1"/>
          <p:nvPr/>
        </p:nvSpPr>
        <p:spPr>
          <a:xfrm>
            <a:off x="933453" y="2520284"/>
            <a:ext cx="503785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300" b="1">
                <a:solidFill>
                  <a:srgbClr val="0000CC"/>
                </a:solidFill>
                <a:latin typeface="Open Sans"/>
                <a:ea typeface="Open Sans"/>
                <a:cs typeface="Open Sans"/>
              </a:rPr>
              <a:t>Conselhos de Usuários dos Serviços Públicos do Serpro</a:t>
            </a:r>
          </a:p>
        </p:txBody>
      </p:sp>
      <p:sp>
        <p:nvSpPr>
          <p:cNvPr id="13" name="Google Shape;136;p18">
            <a:extLst>
              <a:ext uri="{FF2B5EF4-FFF2-40B4-BE49-F238E27FC236}">
                <a16:creationId xmlns:a16="http://schemas.microsoft.com/office/drawing/2014/main" id="{E55550F8-EB9D-4951-A8FC-861722A77D24}"/>
              </a:ext>
            </a:extLst>
          </p:cNvPr>
          <p:cNvSpPr txBox="1"/>
          <p:nvPr/>
        </p:nvSpPr>
        <p:spPr>
          <a:xfrm>
            <a:off x="1388465" y="2800741"/>
            <a:ext cx="7615608" cy="40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100" err="1">
                <a:latin typeface="Open Sans Light"/>
                <a:ea typeface="Open Sans"/>
                <a:sym typeface="Open Sans"/>
              </a:rPr>
              <a:t>Realizar</a:t>
            </a:r>
            <a:r>
              <a:rPr lang="en-US" sz="1100">
                <a:latin typeface="Open Sans Light"/>
                <a:ea typeface="Open Sans"/>
                <a:sym typeface="Open Sans"/>
              </a:rPr>
              <a:t> novo </a:t>
            </a:r>
            <a:r>
              <a:rPr lang="en-US" sz="1100" err="1">
                <a:latin typeface="Open Sans Light"/>
                <a:ea typeface="Open Sans"/>
                <a:sym typeface="Open Sans"/>
              </a:rPr>
              <a:t>ciclo</a:t>
            </a:r>
            <a:r>
              <a:rPr lang="en-US" sz="1100">
                <a:latin typeface="Open Sans Light"/>
                <a:ea typeface="Open Sans"/>
                <a:sym typeface="Open Sans"/>
              </a:rPr>
              <a:t> com </a:t>
            </a:r>
            <a:r>
              <a:rPr lang="en-US" sz="1100" err="1">
                <a:latin typeface="Open Sans Light"/>
                <a:ea typeface="Open Sans"/>
                <a:sym typeface="Open Sans"/>
              </a:rPr>
              <a:t>aprimoramento</a:t>
            </a:r>
            <a:r>
              <a:rPr lang="en-US" sz="1100">
                <a:latin typeface="Open Sans Light"/>
                <a:ea typeface="Open Sans"/>
                <a:sym typeface="Open Sans"/>
              </a:rPr>
              <a:t> do </a:t>
            </a:r>
            <a:r>
              <a:rPr lang="en-US" sz="1100" err="1">
                <a:latin typeface="Open Sans Light"/>
                <a:ea typeface="Open Sans"/>
                <a:sym typeface="Open Sans"/>
              </a:rPr>
              <a:t>processo</a:t>
            </a:r>
            <a:r>
              <a:rPr lang="en-US" sz="1100">
                <a:latin typeface="Open Sans Light"/>
                <a:ea typeface="Open Sans"/>
                <a:sym typeface="Open Sans"/>
              </a:rPr>
              <a:t> de </a:t>
            </a:r>
            <a:r>
              <a:rPr lang="en-US" sz="1100" err="1">
                <a:latin typeface="Open Sans Light"/>
                <a:ea typeface="Open Sans"/>
                <a:sym typeface="Open Sans"/>
              </a:rPr>
              <a:t>avaliação</a:t>
            </a:r>
            <a:r>
              <a:rPr lang="en-US" sz="1100">
                <a:latin typeface="Open Sans Light"/>
                <a:ea typeface="Open Sans"/>
                <a:sym typeface="Open Sans"/>
              </a:rPr>
              <a:t> dos </a:t>
            </a:r>
            <a:r>
              <a:rPr lang="en-US" sz="1100" err="1">
                <a:latin typeface="Open Sans Light"/>
                <a:ea typeface="Open Sans"/>
                <a:sym typeface="Open Sans"/>
              </a:rPr>
              <a:t>serviços</a:t>
            </a:r>
            <a:r>
              <a:rPr lang="en-US" sz="1100">
                <a:latin typeface="Open Sans Light"/>
                <a:ea typeface="Open Sans"/>
                <a:sym typeface="Open Sans"/>
              </a:rPr>
              <a:t>.</a:t>
            </a:r>
            <a:endParaRPr lang="en-US" sz="1100">
              <a:latin typeface="Open Sans Light"/>
              <a:ea typeface="Open Sans"/>
            </a:endParaRPr>
          </a:p>
        </p:txBody>
      </p:sp>
      <p:sp>
        <p:nvSpPr>
          <p:cNvPr id="18" name="Google Shape;138;p18">
            <a:extLst>
              <a:ext uri="{FF2B5EF4-FFF2-40B4-BE49-F238E27FC236}">
                <a16:creationId xmlns:a16="http://schemas.microsoft.com/office/drawing/2014/main" id="{0F0CDAA2-9E83-4C62-83C1-D8A27E286E87}"/>
              </a:ext>
            </a:extLst>
          </p:cNvPr>
          <p:cNvSpPr txBox="1"/>
          <p:nvPr/>
        </p:nvSpPr>
        <p:spPr>
          <a:xfrm>
            <a:off x="1242035" y="3709451"/>
            <a:ext cx="503785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300" b="1">
                <a:solidFill>
                  <a:srgbClr val="0000CC"/>
                </a:solidFill>
                <a:latin typeface="Open Sans"/>
                <a:ea typeface="Open Sans"/>
                <a:cs typeface="Open Sans"/>
              </a:rPr>
              <a:t>Produção de informações</a:t>
            </a:r>
            <a:endParaRPr lang="pt-BR"/>
          </a:p>
        </p:txBody>
      </p:sp>
      <p:pic>
        <p:nvPicPr>
          <p:cNvPr id="6" name="Imagem 6" descr="Ícone&#10;&#10;Descrição gerada automaticamente">
            <a:extLst>
              <a:ext uri="{FF2B5EF4-FFF2-40B4-BE49-F238E27FC236}">
                <a16:creationId xmlns:a16="http://schemas.microsoft.com/office/drawing/2014/main" id="{E820A9BE-5FA0-46ED-B1B8-45E8DFCBD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68" y="3946068"/>
            <a:ext cx="660616" cy="650930"/>
          </a:xfrm>
          <a:prstGeom prst="rect">
            <a:avLst/>
          </a:prstGeom>
        </p:spPr>
      </p:pic>
      <p:sp>
        <p:nvSpPr>
          <p:cNvPr id="19" name="Google Shape;136;p18">
            <a:extLst>
              <a:ext uri="{FF2B5EF4-FFF2-40B4-BE49-F238E27FC236}">
                <a16:creationId xmlns:a16="http://schemas.microsoft.com/office/drawing/2014/main" id="{7EFDD8F3-3859-4DCC-8C4B-0AF02ABAF4A5}"/>
              </a:ext>
            </a:extLst>
          </p:cNvPr>
          <p:cNvSpPr txBox="1"/>
          <p:nvPr/>
        </p:nvSpPr>
        <p:spPr>
          <a:xfrm>
            <a:off x="1388466" y="4012805"/>
            <a:ext cx="7459744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100" err="1">
                <a:latin typeface="Open Sans Light"/>
                <a:ea typeface="Open Sans"/>
              </a:rPr>
              <a:t>Realizar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amplo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estudo</a:t>
            </a:r>
            <a:r>
              <a:rPr lang="en-US" sz="1100">
                <a:latin typeface="Open Sans Light"/>
                <a:ea typeface="Open Sans"/>
              </a:rPr>
              <a:t> com as bases de </a:t>
            </a:r>
            <a:r>
              <a:rPr lang="en-US" sz="1100" err="1">
                <a:latin typeface="Open Sans Light"/>
                <a:ea typeface="Open Sans"/>
              </a:rPr>
              <a:t>informações</a:t>
            </a:r>
            <a:r>
              <a:rPr lang="en-US" sz="1100">
                <a:latin typeface="Open Sans Light"/>
                <a:ea typeface="Open Sans"/>
              </a:rPr>
              <a:t> de 2021, para </a:t>
            </a:r>
            <a:r>
              <a:rPr lang="en-US" sz="1100" err="1">
                <a:latin typeface="Open Sans Light"/>
                <a:ea typeface="Open Sans"/>
              </a:rPr>
              <a:t>analisar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qualitativamente</a:t>
            </a:r>
            <a:r>
              <a:rPr lang="en-US" sz="1100">
                <a:latin typeface="Open Sans Light"/>
                <a:ea typeface="Open Sans"/>
              </a:rPr>
              <a:t>, de forma</a:t>
            </a:r>
            <a:endParaRPr lang="pt-PT">
              <a:latin typeface="Open Sans Light"/>
              <a:ea typeface="Open Sans"/>
            </a:endParaRPr>
          </a:p>
          <a:p>
            <a:pPr algn="just"/>
            <a:r>
              <a:rPr lang="en-US" sz="1100" err="1">
                <a:latin typeface="Open Sans Light"/>
                <a:ea typeface="Open Sans"/>
              </a:rPr>
              <a:t>sistêmica</a:t>
            </a:r>
            <a:r>
              <a:rPr lang="en-US" sz="1100">
                <a:latin typeface="Open Sans Light"/>
                <a:ea typeface="Open Sans"/>
              </a:rPr>
              <a:t> e </a:t>
            </a:r>
            <a:r>
              <a:rPr lang="en-US" sz="1100" err="1">
                <a:latin typeface="Open Sans Light"/>
                <a:ea typeface="Open Sans"/>
              </a:rPr>
              <a:t>estratégica</a:t>
            </a:r>
            <a:r>
              <a:rPr lang="en-US" sz="1100">
                <a:latin typeface="Open Sans Light"/>
                <a:ea typeface="Open Sans"/>
              </a:rPr>
              <a:t>, </a:t>
            </a:r>
            <a:r>
              <a:rPr lang="en-US" sz="1100" err="1">
                <a:latin typeface="Open Sans Light"/>
                <a:ea typeface="Open Sans"/>
              </a:rPr>
              <a:t>todas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formas</a:t>
            </a:r>
            <a:r>
              <a:rPr lang="en-US" sz="1100">
                <a:latin typeface="Open Sans Light"/>
                <a:ea typeface="Open Sans"/>
              </a:rPr>
              <a:t> de </a:t>
            </a:r>
            <a:r>
              <a:rPr lang="en-US" sz="1100" err="1">
                <a:latin typeface="Open Sans Light"/>
                <a:ea typeface="Open Sans"/>
              </a:rPr>
              <a:t>controle</a:t>
            </a:r>
            <a:r>
              <a:rPr lang="en-US" sz="1100">
                <a:latin typeface="Open Sans Light"/>
                <a:ea typeface="Open Sans"/>
              </a:rPr>
              <a:t> e </a:t>
            </a:r>
            <a:r>
              <a:rPr lang="en-US" sz="1100" err="1">
                <a:latin typeface="Open Sans Light"/>
                <a:ea typeface="Open Sans"/>
              </a:rPr>
              <a:t>participação</a:t>
            </a:r>
            <a:r>
              <a:rPr lang="en-US" sz="1100">
                <a:latin typeface="Open Sans Light"/>
                <a:ea typeface="Open Sans"/>
              </a:rPr>
              <a:t> social, </a:t>
            </a:r>
            <a:r>
              <a:rPr lang="en-US" sz="1100" err="1">
                <a:latin typeface="Open Sans Light"/>
                <a:ea typeface="Open Sans"/>
              </a:rPr>
              <a:t>bem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como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os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indicadores</a:t>
            </a:r>
            <a:r>
              <a:rPr lang="en-US" sz="1100">
                <a:latin typeface="Open Sans Light"/>
                <a:ea typeface="Open Sans"/>
              </a:rPr>
              <a:t> de </a:t>
            </a:r>
            <a:r>
              <a:rPr lang="en-US" sz="1100" err="1">
                <a:latin typeface="Open Sans Light"/>
                <a:ea typeface="Open Sans"/>
              </a:rPr>
              <a:t>qualidade</a:t>
            </a:r>
            <a:endParaRPr lang="pt-PT" err="1">
              <a:latin typeface="Open Sans Light"/>
              <a:ea typeface="Open Sans"/>
            </a:endParaRPr>
          </a:p>
          <a:p>
            <a:pPr algn="just"/>
            <a:r>
              <a:rPr lang="en-US" sz="1100">
                <a:latin typeface="Open Sans Light"/>
                <a:ea typeface="Open Sans"/>
              </a:rPr>
              <a:t>de </a:t>
            </a:r>
            <a:r>
              <a:rPr lang="en-US" sz="1100" err="1">
                <a:latin typeface="Open Sans Light"/>
                <a:ea typeface="Open Sans"/>
              </a:rPr>
              <a:t>atendimento</a:t>
            </a:r>
            <a:r>
              <a:rPr lang="en-US" sz="1100">
                <a:latin typeface="Open Sans Light"/>
                <a:ea typeface="Open Sans"/>
              </a:rPr>
              <a:t> e de </a:t>
            </a:r>
            <a:r>
              <a:rPr lang="en-US" sz="1100" err="1">
                <a:latin typeface="Open Sans Light"/>
                <a:ea typeface="Open Sans"/>
              </a:rPr>
              <a:t>satisfação</a:t>
            </a:r>
            <a:r>
              <a:rPr lang="en-US" sz="1100">
                <a:latin typeface="Open Sans Light"/>
                <a:ea typeface="Open Sans"/>
              </a:rPr>
              <a:t>, para </a:t>
            </a:r>
            <a:r>
              <a:rPr lang="en-US" sz="1100" err="1">
                <a:latin typeface="Open Sans Light"/>
                <a:ea typeface="Open Sans"/>
              </a:rPr>
              <a:t>produzir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informações</a:t>
            </a:r>
            <a:r>
              <a:rPr lang="en-US" sz="1100">
                <a:latin typeface="Open Sans Light"/>
                <a:ea typeface="Open Sans"/>
              </a:rPr>
              <a:t> que </a:t>
            </a:r>
            <a:r>
              <a:rPr lang="en-US" sz="1100" err="1">
                <a:latin typeface="Open Sans Light"/>
                <a:ea typeface="Open Sans"/>
              </a:rPr>
              <a:t>possam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contribuir</a:t>
            </a:r>
            <a:r>
              <a:rPr lang="en-US" sz="1100">
                <a:latin typeface="Open Sans Light"/>
                <a:ea typeface="Open Sans"/>
              </a:rPr>
              <a:t> com a </a:t>
            </a:r>
            <a:r>
              <a:rPr lang="en-US" sz="1100" err="1">
                <a:latin typeface="Open Sans Light"/>
                <a:ea typeface="Open Sans"/>
              </a:rPr>
              <a:t>melhoria</a:t>
            </a:r>
            <a:r>
              <a:rPr lang="en-US" sz="1100">
                <a:latin typeface="Open Sans Light"/>
                <a:ea typeface="Open Sans"/>
              </a:rPr>
              <a:t> dos </a:t>
            </a:r>
            <a:endParaRPr lang="pt-PT">
              <a:latin typeface="Open Sans Light"/>
              <a:ea typeface="Open Sans"/>
            </a:endParaRPr>
          </a:p>
          <a:p>
            <a:pPr algn="just"/>
            <a:r>
              <a:rPr lang="en-US" sz="1100" err="1">
                <a:latin typeface="Open Sans Light"/>
                <a:ea typeface="Open Sans"/>
              </a:rPr>
              <a:t>resultados</a:t>
            </a:r>
            <a:r>
              <a:rPr lang="en-US" sz="1100">
                <a:latin typeface="Open Sans Light"/>
                <a:ea typeface="Open Sans"/>
              </a:rPr>
              <a:t> da </a:t>
            </a:r>
            <a:r>
              <a:rPr lang="en-US" sz="1100" err="1">
                <a:latin typeface="Open Sans Light"/>
                <a:ea typeface="Open Sans"/>
              </a:rPr>
              <a:t>empresa</a:t>
            </a:r>
            <a:r>
              <a:rPr lang="en-US" sz="1100">
                <a:latin typeface="Open Sans Light"/>
                <a:ea typeface="Open Sans"/>
              </a:rPr>
              <a:t> e, </a:t>
            </a:r>
            <a:r>
              <a:rPr lang="en-US" sz="1100" err="1">
                <a:latin typeface="Open Sans Light"/>
                <a:ea typeface="Open Sans"/>
              </a:rPr>
              <a:t>consequentemente</a:t>
            </a:r>
            <a:r>
              <a:rPr lang="en-US" sz="1100">
                <a:latin typeface="Open Sans Light"/>
                <a:ea typeface="Open Sans"/>
              </a:rPr>
              <a:t>, dos </a:t>
            </a:r>
            <a:r>
              <a:rPr lang="en-US" sz="1100" err="1">
                <a:latin typeface="Open Sans Light"/>
                <a:ea typeface="Open Sans"/>
              </a:rPr>
              <a:t>índices</a:t>
            </a:r>
            <a:r>
              <a:rPr lang="en-US" sz="1100">
                <a:latin typeface="Open Sans Light"/>
                <a:ea typeface="Open Sans"/>
              </a:rPr>
              <a:t> de </a:t>
            </a:r>
            <a:r>
              <a:rPr lang="en-US" sz="1100" err="1">
                <a:latin typeface="Open Sans Light"/>
                <a:ea typeface="Open Sans"/>
              </a:rPr>
              <a:t>satisfações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apontados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nos</a:t>
            </a:r>
            <a:r>
              <a:rPr lang="en-US" sz="1100">
                <a:latin typeface="Open Sans Light"/>
                <a:ea typeface="Open Sans"/>
              </a:rPr>
              <a:t> </a:t>
            </a:r>
            <a:r>
              <a:rPr lang="en-US" sz="1100" err="1">
                <a:latin typeface="Open Sans Light"/>
                <a:ea typeface="Open Sans"/>
              </a:rPr>
              <a:t>canais</a:t>
            </a:r>
            <a:r>
              <a:rPr lang="en-US" sz="1100">
                <a:latin typeface="Open Sans Light"/>
                <a:ea typeface="Open Sans"/>
              </a:rPr>
              <a:t> de </a:t>
            </a:r>
            <a:r>
              <a:rPr lang="en-US" sz="1100" err="1">
                <a:latin typeface="Open Sans Light"/>
                <a:ea typeface="Open Sans"/>
              </a:rPr>
              <a:t>atendimento</a:t>
            </a:r>
            <a:r>
              <a:rPr lang="en-US" sz="1100">
                <a:latin typeface="Open Sans Light"/>
                <a:ea typeface="Open Sans"/>
              </a:rPr>
              <a:t>. </a:t>
            </a:r>
            <a:endParaRPr lang="pt-PT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365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 r="21297"/>
          <a:stretch/>
        </p:blipFill>
        <p:spPr>
          <a:xfrm>
            <a:off x="3234499" y="0"/>
            <a:ext cx="59095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2962300" y="4548275"/>
            <a:ext cx="2067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2454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361950" y="1177550"/>
            <a:ext cx="67365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Obrigada</a:t>
            </a:r>
            <a:endParaRPr sz="500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438150" y="2427283"/>
            <a:ext cx="46491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sz="2200" dirty="0">
                <a:solidFill>
                  <a:srgbClr val="0000C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Karina da Costa Bruno</a:t>
            </a:r>
          </a:p>
          <a:p>
            <a:r>
              <a:rPr lang="pt-BR" sz="1600" dirty="0">
                <a:solidFill>
                  <a:srgbClr val="0000CC"/>
                </a:solidFill>
                <a:latin typeface="Open Sans SemiBold"/>
                <a:ea typeface="Open Sans SemiBold"/>
                <a:cs typeface="Open Sans SemiBold"/>
              </a:rPr>
              <a:t>Departamento de Ouvidoria (SUPTR/TROUV)</a:t>
            </a:r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950" y="4502197"/>
            <a:ext cx="1088851" cy="3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no Ecrã (16:9)</PresentationFormat>
  <Slides>8</Slides>
  <Notes>8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Simple Light</vt:lpstr>
      <vt:lpstr>Relatório Anual  de Gestão da Ouvidoria  2021</vt:lpstr>
      <vt:lpstr>Ouvidoria</vt:lpstr>
      <vt:lpstr>Manifestações  —</vt:lpstr>
      <vt:lpstr>Negócios —</vt:lpstr>
      <vt:lpstr>Pedidos de acesso à informação —</vt:lpstr>
      <vt:lpstr>Conselho de Usuários —</vt:lpstr>
      <vt:lpstr>Perspectivas para 2022 —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de Administração 1º semestre/2021</dc:title>
  <cp:revision>89</cp:revision>
  <dcterms:modified xsi:type="dcterms:W3CDTF">2022-02-16T18:52:22Z</dcterms:modified>
</cp:coreProperties>
</file>